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13"/>
  </p:notesMasterIdLst>
  <p:sldIdLst>
    <p:sldId id="256" r:id="rId2"/>
    <p:sldId id="270" r:id="rId3"/>
    <p:sldId id="258" r:id="rId4"/>
    <p:sldId id="276" r:id="rId5"/>
    <p:sldId id="275" r:id="rId6"/>
    <p:sldId id="277" r:id="rId7"/>
    <p:sldId id="279" r:id="rId8"/>
    <p:sldId id="273" r:id="rId9"/>
    <p:sldId id="274" r:id="rId10"/>
    <p:sldId id="267" r:id="rId11"/>
    <p:sldId id="265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D0EB3-79E8-2444-9238-12F1E65531C9}" type="doc">
      <dgm:prSet loTypeId="urn:microsoft.com/office/officeart/2005/8/layout/vList4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81D62A1-0C4E-B741-ABAA-4A0DC74CA64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Todos são crentes conscientes do infinito e da eternidade</a:t>
          </a:r>
          <a:endParaRPr lang="pt-PT" dirty="0"/>
        </a:p>
      </dgm:t>
    </dgm:pt>
    <dgm:pt modelId="{20A2315B-659F-F548-B904-0E272DDDC720}" type="parTrans" cxnId="{C8D32D67-7BB7-D44A-BA22-A68A889B0DED}">
      <dgm:prSet/>
      <dgm:spPr/>
      <dgm:t>
        <a:bodyPr/>
        <a:lstStyle/>
        <a:p>
          <a:endParaRPr lang="pt-PT"/>
        </a:p>
      </dgm:t>
    </dgm:pt>
    <dgm:pt modelId="{7A7B8916-9FCE-5644-9FAA-BDFD90737C92}" type="sibTrans" cxnId="{C8D32D67-7BB7-D44A-BA22-A68A889B0DED}">
      <dgm:prSet/>
      <dgm:spPr/>
      <dgm:t>
        <a:bodyPr/>
        <a:lstStyle/>
        <a:p>
          <a:endParaRPr lang="pt-PT"/>
        </a:p>
      </dgm:t>
    </dgm:pt>
    <dgm:pt modelId="{55C893FF-1A66-024D-8341-43677258406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Sofrimento de Deus </a:t>
          </a:r>
          <a:r>
            <a:rPr lang="pt-PT" b="1" dirty="0" smtClean="0"/>
            <a:t>pelos seus filhos como um pai ou uma mãe: </a:t>
          </a:r>
          <a:r>
            <a:rPr lang="pt-PT" dirty="0" smtClean="0"/>
            <a:t> </a:t>
          </a:r>
          <a:r>
            <a:rPr lang="pt-PT" b="1" dirty="0" smtClean="0"/>
            <a:t>quando crescem são livres</a:t>
          </a:r>
          <a:endParaRPr lang="pt-PT" dirty="0"/>
        </a:p>
      </dgm:t>
    </dgm:pt>
    <dgm:pt modelId="{642C2D27-93D7-8349-9667-7BCF149E0A02}" type="parTrans" cxnId="{40BC61A7-961D-4F44-A96C-D2914113D11C}">
      <dgm:prSet/>
      <dgm:spPr/>
      <dgm:t>
        <a:bodyPr/>
        <a:lstStyle/>
        <a:p>
          <a:endParaRPr lang="pt-PT"/>
        </a:p>
      </dgm:t>
    </dgm:pt>
    <dgm:pt modelId="{0A746F73-2675-EF46-84EF-F018F55F534F}" type="sibTrans" cxnId="{40BC61A7-961D-4F44-A96C-D2914113D11C}">
      <dgm:prSet/>
      <dgm:spPr/>
      <dgm:t>
        <a:bodyPr/>
        <a:lstStyle/>
        <a:p>
          <a:endParaRPr lang="pt-PT"/>
        </a:p>
      </dgm:t>
    </dgm:pt>
    <dgm:pt modelId="{92D9496E-32F0-6E46-B4E7-9086AF96FA6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Impossibilidade de demonstrar de forma evidente a existência de Deus não implica</a:t>
          </a:r>
          <a:r>
            <a:rPr lang="pt-PT" dirty="0" smtClean="0"/>
            <a:t>  </a:t>
          </a:r>
          <a:r>
            <a:rPr lang="pt-PT" b="1" dirty="0" smtClean="0"/>
            <a:t>que não haja razões que sustentem a fé na sua existência</a:t>
          </a:r>
          <a:endParaRPr lang="pt-PT" dirty="0"/>
        </a:p>
      </dgm:t>
    </dgm:pt>
    <dgm:pt modelId="{BB7E8535-3402-324D-857A-1C26D61E6669}" type="parTrans" cxnId="{AE2D2897-BEF6-2842-BE30-BC1F351D6BA7}">
      <dgm:prSet/>
      <dgm:spPr/>
      <dgm:t>
        <a:bodyPr/>
        <a:lstStyle/>
        <a:p>
          <a:endParaRPr lang="pt-PT"/>
        </a:p>
      </dgm:t>
    </dgm:pt>
    <dgm:pt modelId="{C33133AF-C327-0847-A0A3-1F3507FA6CAB}" type="sibTrans" cxnId="{AE2D2897-BEF6-2842-BE30-BC1F351D6BA7}">
      <dgm:prSet/>
      <dgm:spPr/>
      <dgm:t>
        <a:bodyPr/>
        <a:lstStyle/>
        <a:p>
          <a:endParaRPr lang="pt-PT"/>
        </a:p>
      </dgm:t>
    </dgm:pt>
    <dgm:pt modelId="{07837AC7-CE22-EC41-A5B3-3C177071F36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Deus não é nenhuma hipótese absurda e irracional</a:t>
          </a:r>
          <a:endParaRPr lang="pt-PT" dirty="0"/>
        </a:p>
      </dgm:t>
    </dgm:pt>
    <dgm:pt modelId="{6747ED1E-3341-FC43-95A9-B124CC49AF93}" type="parTrans" cxnId="{0ED076F4-EB5A-D040-A83B-2F1FCEA773B7}">
      <dgm:prSet/>
      <dgm:spPr/>
      <dgm:t>
        <a:bodyPr/>
        <a:lstStyle/>
        <a:p>
          <a:endParaRPr lang="pt-PT"/>
        </a:p>
      </dgm:t>
    </dgm:pt>
    <dgm:pt modelId="{FB0B0EA0-1459-D249-8284-AED2384DBE60}" type="sibTrans" cxnId="{0ED076F4-EB5A-D040-A83B-2F1FCEA773B7}">
      <dgm:prSet/>
      <dgm:spPr/>
      <dgm:t>
        <a:bodyPr/>
        <a:lstStyle/>
        <a:p>
          <a:endParaRPr lang="pt-PT"/>
        </a:p>
      </dgm:t>
    </dgm:pt>
    <dgm:pt modelId="{DA42171B-062F-F945-BD58-C4E556AA7C3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Alguém que existe para além do universo não se confunde com nenhum objeto no mundo</a:t>
          </a:r>
          <a:endParaRPr lang="pt-PT" dirty="0"/>
        </a:p>
      </dgm:t>
    </dgm:pt>
    <dgm:pt modelId="{41B93372-53D0-5744-A7EC-BC46167353F9}" type="parTrans" cxnId="{FB21899F-7945-D94F-A148-D0272A30CF71}">
      <dgm:prSet/>
      <dgm:spPr/>
      <dgm:t>
        <a:bodyPr/>
        <a:lstStyle/>
        <a:p>
          <a:endParaRPr lang="pt-PT"/>
        </a:p>
      </dgm:t>
    </dgm:pt>
    <dgm:pt modelId="{69CF05B0-D256-0F4E-96E6-9A5387E7DD77}" type="sibTrans" cxnId="{FB21899F-7945-D94F-A148-D0272A30CF71}">
      <dgm:prSet/>
      <dgm:spPr/>
      <dgm:t>
        <a:bodyPr/>
        <a:lstStyle/>
        <a:p>
          <a:endParaRPr lang="pt-PT"/>
        </a:p>
      </dgm:t>
    </dgm:pt>
    <dgm:pt modelId="{86408FA2-3267-494D-B852-B92C94A559D7}" type="pres">
      <dgm:prSet presAssocID="{0C6D0EB3-79E8-2444-9238-12F1E6553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CB2E42F-766A-EB46-829A-2661A9C30A42}" type="pres">
      <dgm:prSet presAssocID="{981D62A1-0C4E-B741-ABAA-4A0DC74CA640}" presName="comp" presStyleCnt="0"/>
      <dgm:spPr/>
    </dgm:pt>
    <dgm:pt modelId="{624C7F4B-1FC8-9842-AF5F-751A999D083F}" type="pres">
      <dgm:prSet presAssocID="{981D62A1-0C4E-B741-ABAA-4A0DC74CA640}" presName="box" presStyleLbl="node1" presStyleIdx="0" presStyleCnt="5"/>
      <dgm:spPr/>
      <dgm:t>
        <a:bodyPr/>
        <a:lstStyle/>
        <a:p>
          <a:endParaRPr lang="pt-PT"/>
        </a:p>
      </dgm:t>
    </dgm:pt>
    <dgm:pt modelId="{B21F5237-CDE2-2C43-8DA9-399F5DA74B23}" type="pres">
      <dgm:prSet presAssocID="{981D62A1-0C4E-B741-ABAA-4A0DC74CA640}" presName="img" presStyleLbl="fgImgPlace1" presStyleIdx="0" presStyleCnt="5" custScaleX="102407" custScaleY="780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8B39A7A1-6163-4B4F-87FB-967E39489871}" type="pres">
      <dgm:prSet presAssocID="{981D62A1-0C4E-B741-ABAA-4A0DC74CA64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CFB1C9-7845-4444-A7ED-A3C5858C8171}" type="pres">
      <dgm:prSet presAssocID="{7A7B8916-9FCE-5644-9FAA-BDFD90737C92}" presName="spacer" presStyleCnt="0"/>
      <dgm:spPr/>
    </dgm:pt>
    <dgm:pt modelId="{7EA7E643-8CE3-FE4B-B2EE-1567012DA014}" type="pres">
      <dgm:prSet presAssocID="{55C893FF-1A66-024D-8341-436772584069}" presName="comp" presStyleCnt="0"/>
      <dgm:spPr/>
    </dgm:pt>
    <dgm:pt modelId="{9CC9E593-FFC3-C747-BF2F-19977B99CFED}" type="pres">
      <dgm:prSet presAssocID="{55C893FF-1A66-024D-8341-436772584069}" presName="box" presStyleLbl="node1" presStyleIdx="1" presStyleCnt="5"/>
      <dgm:spPr/>
      <dgm:t>
        <a:bodyPr/>
        <a:lstStyle/>
        <a:p>
          <a:endParaRPr lang="pt-PT"/>
        </a:p>
      </dgm:t>
    </dgm:pt>
    <dgm:pt modelId="{9B1A16E3-25E3-F946-A661-564097029331}" type="pres">
      <dgm:prSet presAssocID="{55C893FF-1A66-024D-8341-436772584069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5000" b="-145000"/>
          </a:stretch>
        </a:blipFill>
      </dgm:spPr>
    </dgm:pt>
    <dgm:pt modelId="{4BCDE99E-CEF0-8E4F-99CC-52FA9BC0A641}" type="pres">
      <dgm:prSet presAssocID="{55C893FF-1A66-024D-8341-43677258406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E46C3F-CE95-7F41-82A6-063A27980A86}" type="pres">
      <dgm:prSet presAssocID="{0A746F73-2675-EF46-84EF-F018F55F534F}" presName="spacer" presStyleCnt="0"/>
      <dgm:spPr/>
    </dgm:pt>
    <dgm:pt modelId="{ACF1921B-82F6-0F40-8EDB-D63134537743}" type="pres">
      <dgm:prSet presAssocID="{92D9496E-32F0-6E46-B4E7-9086AF96FA6B}" presName="comp" presStyleCnt="0"/>
      <dgm:spPr/>
    </dgm:pt>
    <dgm:pt modelId="{041109F1-E8FC-544B-8DE3-EBF2C62C0D46}" type="pres">
      <dgm:prSet presAssocID="{92D9496E-32F0-6E46-B4E7-9086AF96FA6B}" presName="box" presStyleLbl="node1" presStyleIdx="2" presStyleCnt="5"/>
      <dgm:spPr/>
      <dgm:t>
        <a:bodyPr/>
        <a:lstStyle/>
        <a:p>
          <a:endParaRPr lang="pt-PT"/>
        </a:p>
      </dgm:t>
    </dgm:pt>
    <dgm:pt modelId="{864BAFBA-2C56-D947-A926-20B998DC9AA3}" type="pres">
      <dgm:prSet presAssocID="{92D9496E-32F0-6E46-B4E7-9086AF96FA6B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7000" b="-147000"/>
          </a:stretch>
        </a:blipFill>
      </dgm:spPr>
    </dgm:pt>
    <dgm:pt modelId="{92D95CED-A720-5542-ACF2-B4B5A2C4E416}" type="pres">
      <dgm:prSet presAssocID="{92D9496E-32F0-6E46-B4E7-9086AF96FA6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3F62D6-53BD-CC42-9A64-D79EBBB3EB50}" type="pres">
      <dgm:prSet presAssocID="{C33133AF-C327-0847-A0A3-1F3507FA6CAB}" presName="spacer" presStyleCnt="0"/>
      <dgm:spPr/>
    </dgm:pt>
    <dgm:pt modelId="{ED447D2A-ECFD-DE4B-B383-C85C93A0861B}" type="pres">
      <dgm:prSet presAssocID="{07837AC7-CE22-EC41-A5B3-3C177071F364}" presName="comp" presStyleCnt="0"/>
      <dgm:spPr/>
    </dgm:pt>
    <dgm:pt modelId="{3DBBC3E4-5E61-C54C-AABD-6ED80336F75B}" type="pres">
      <dgm:prSet presAssocID="{07837AC7-CE22-EC41-A5B3-3C177071F364}" presName="box" presStyleLbl="node1" presStyleIdx="3" presStyleCnt="5"/>
      <dgm:spPr/>
      <dgm:t>
        <a:bodyPr/>
        <a:lstStyle/>
        <a:p>
          <a:endParaRPr lang="pt-PT"/>
        </a:p>
      </dgm:t>
    </dgm:pt>
    <dgm:pt modelId="{54E8A093-D8C8-6A4C-B050-F668270EA3D7}" type="pres">
      <dgm:prSet presAssocID="{07837AC7-CE22-EC41-A5B3-3C177071F36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5000" b="-145000"/>
          </a:stretch>
        </a:blipFill>
      </dgm:spPr>
    </dgm:pt>
    <dgm:pt modelId="{F1024145-0F09-924F-873B-064E4ACB72E6}" type="pres">
      <dgm:prSet presAssocID="{07837AC7-CE22-EC41-A5B3-3C177071F36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D0C6829-2867-694F-9C0C-3FD50B9C948C}" type="pres">
      <dgm:prSet presAssocID="{FB0B0EA0-1459-D249-8284-AED2384DBE60}" presName="spacer" presStyleCnt="0"/>
      <dgm:spPr/>
    </dgm:pt>
    <dgm:pt modelId="{7A9508E2-1AE3-F34B-9413-1C9B8FA73950}" type="pres">
      <dgm:prSet presAssocID="{DA42171B-062F-F945-BD58-C4E556AA7C36}" presName="comp" presStyleCnt="0"/>
      <dgm:spPr/>
    </dgm:pt>
    <dgm:pt modelId="{88D1B758-9213-A94B-B93B-CB2373760CA5}" type="pres">
      <dgm:prSet presAssocID="{DA42171B-062F-F945-BD58-C4E556AA7C36}" presName="box" presStyleLbl="node1" presStyleIdx="4" presStyleCnt="5"/>
      <dgm:spPr/>
      <dgm:t>
        <a:bodyPr/>
        <a:lstStyle/>
        <a:p>
          <a:endParaRPr lang="pt-PT"/>
        </a:p>
      </dgm:t>
    </dgm:pt>
    <dgm:pt modelId="{2929DCCC-624B-9D46-9384-6877E9BE3AC6}" type="pres">
      <dgm:prSet presAssocID="{DA42171B-062F-F945-BD58-C4E556AA7C36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5000" b="-145000"/>
          </a:stretch>
        </a:blipFill>
      </dgm:spPr>
    </dgm:pt>
    <dgm:pt modelId="{857275FE-7225-754B-A53E-B7399B4943C3}" type="pres">
      <dgm:prSet presAssocID="{DA42171B-062F-F945-BD58-C4E556AA7C3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95D1C1B-3940-A44A-B93D-A48BA4F23402}" type="presOf" srcId="{DA42171B-062F-F945-BD58-C4E556AA7C36}" destId="{88D1B758-9213-A94B-B93B-CB2373760CA5}" srcOrd="0" destOrd="0" presId="urn:microsoft.com/office/officeart/2005/8/layout/vList4#1"/>
    <dgm:cxn modelId="{AE2D2897-BEF6-2842-BE30-BC1F351D6BA7}" srcId="{0C6D0EB3-79E8-2444-9238-12F1E65531C9}" destId="{92D9496E-32F0-6E46-B4E7-9086AF96FA6B}" srcOrd="2" destOrd="0" parTransId="{BB7E8535-3402-324D-857A-1C26D61E6669}" sibTransId="{C33133AF-C327-0847-A0A3-1F3507FA6CAB}"/>
    <dgm:cxn modelId="{C8D32D67-7BB7-D44A-BA22-A68A889B0DED}" srcId="{0C6D0EB3-79E8-2444-9238-12F1E65531C9}" destId="{981D62A1-0C4E-B741-ABAA-4A0DC74CA640}" srcOrd="0" destOrd="0" parTransId="{20A2315B-659F-F548-B904-0E272DDDC720}" sibTransId="{7A7B8916-9FCE-5644-9FAA-BDFD90737C92}"/>
    <dgm:cxn modelId="{2526FB4D-07E7-0F42-A002-AE6C025CC8F2}" type="presOf" srcId="{92D9496E-32F0-6E46-B4E7-9086AF96FA6B}" destId="{92D95CED-A720-5542-ACF2-B4B5A2C4E416}" srcOrd="1" destOrd="0" presId="urn:microsoft.com/office/officeart/2005/8/layout/vList4#1"/>
    <dgm:cxn modelId="{40BC61A7-961D-4F44-A96C-D2914113D11C}" srcId="{0C6D0EB3-79E8-2444-9238-12F1E65531C9}" destId="{55C893FF-1A66-024D-8341-436772584069}" srcOrd="1" destOrd="0" parTransId="{642C2D27-93D7-8349-9667-7BCF149E0A02}" sibTransId="{0A746F73-2675-EF46-84EF-F018F55F534F}"/>
    <dgm:cxn modelId="{58F9AB24-F124-F24F-AC59-ACED92076B54}" type="presOf" srcId="{07837AC7-CE22-EC41-A5B3-3C177071F364}" destId="{3DBBC3E4-5E61-C54C-AABD-6ED80336F75B}" srcOrd="0" destOrd="0" presId="urn:microsoft.com/office/officeart/2005/8/layout/vList4#1"/>
    <dgm:cxn modelId="{3E58DBA5-F58A-0C4E-A591-563606DA035D}" type="presOf" srcId="{07837AC7-CE22-EC41-A5B3-3C177071F364}" destId="{F1024145-0F09-924F-873B-064E4ACB72E6}" srcOrd="1" destOrd="0" presId="urn:microsoft.com/office/officeart/2005/8/layout/vList4#1"/>
    <dgm:cxn modelId="{DFCE7A06-60B9-A04A-8AFD-AC4A6DA28548}" type="presOf" srcId="{92D9496E-32F0-6E46-B4E7-9086AF96FA6B}" destId="{041109F1-E8FC-544B-8DE3-EBF2C62C0D46}" srcOrd="0" destOrd="0" presId="urn:microsoft.com/office/officeart/2005/8/layout/vList4#1"/>
    <dgm:cxn modelId="{58D50818-D11E-3949-8E02-B0E0983DC7F2}" type="presOf" srcId="{981D62A1-0C4E-B741-ABAA-4A0DC74CA640}" destId="{8B39A7A1-6163-4B4F-87FB-967E39489871}" srcOrd="1" destOrd="0" presId="urn:microsoft.com/office/officeart/2005/8/layout/vList4#1"/>
    <dgm:cxn modelId="{0ED076F4-EB5A-D040-A83B-2F1FCEA773B7}" srcId="{0C6D0EB3-79E8-2444-9238-12F1E65531C9}" destId="{07837AC7-CE22-EC41-A5B3-3C177071F364}" srcOrd="3" destOrd="0" parTransId="{6747ED1E-3341-FC43-95A9-B124CC49AF93}" sibTransId="{FB0B0EA0-1459-D249-8284-AED2384DBE60}"/>
    <dgm:cxn modelId="{AA6AADBE-C155-D045-93E0-0E4DD4821465}" type="presOf" srcId="{55C893FF-1A66-024D-8341-436772584069}" destId="{9CC9E593-FFC3-C747-BF2F-19977B99CFED}" srcOrd="0" destOrd="0" presId="urn:microsoft.com/office/officeart/2005/8/layout/vList4#1"/>
    <dgm:cxn modelId="{FB21899F-7945-D94F-A148-D0272A30CF71}" srcId="{0C6D0EB3-79E8-2444-9238-12F1E65531C9}" destId="{DA42171B-062F-F945-BD58-C4E556AA7C36}" srcOrd="4" destOrd="0" parTransId="{41B93372-53D0-5744-A7EC-BC46167353F9}" sibTransId="{69CF05B0-D256-0F4E-96E6-9A5387E7DD77}"/>
    <dgm:cxn modelId="{8EA49C63-311B-4548-9F84-4D4E1AE674B9}" type="presOf" srcId="{981D62A1-0C4E-B741-ABAA-4A0DC74CA640}" destId="{624C7F4B-1FC8-9842-AF5F-751A999D083F}" srcOrd="0" destOrd="0" presId="urn:microsoft.com/office/officeart/2005/8/layout/vList4#1"/>
    <dgm:cxn modelId="{CFD1B867-4FCA-1345-AFEF-97EA9EDB3B68}" type="presOf" srcId="{0C6D0EB3-79E8-2444-9238-12F1E65531C9}" destId="{86408FA2-3267-494D-B852-B92C94A559D7}" srcOrd="0" destOrd="0" presId="urn:microsoft.com/office/officeart/2005/8/layout/vList4#1"/>
    <dgm:cxn modelId="{ED737BCD-D7F8-F04D-A8B9-97B61B9086A6}" type="presOf" srcId="{DA42171B-062F-F945-BD58-C4E556AA7C36}" destId="{857275FE-7225-754B-A53E-B7399B4943C3}" srcOrd="1" destOrd="0" presId="urn:microsoft.com/office/officeart/2005/8/layout/vList4#1"/>
    <dgm:cxn modelId="{4ABCB9DF-AC7B-5F49-A357-74E50BB45BA9}" type="presOf" srcId="{55C893FF-1A66-024D-8341-436772584069}" destId="{4BCDE99E-CEF0-8E4F-99CC-52FA9BC0A641}" srcOrd="1" destOrd="0" presId="urn:microsoft.com/office/officeart/2005/8/layout/vList4#1"/>
    <dgm:cxn modelId="{B98BB29F-85F8-0542-AAF9-4263C210104C}" type="presParOf" srcId="{86408FA2-3267-494D-B852-B92C94A559D7}" destId="{DCB2E42F-766A-EB46-829A-2661A9C30A42}" srcOrd="0" destOrd="0" presId="urn:microsoft.com/office/officeart/2005/8/layout/vList4#1"/>
    <dgm:cxn modelId="{9B68FA03-4351-8C4D-84B9-EC8B9A02D152}" type="presParOf" srcId="{DCB2E42F-766A-EB46-829A-2661A9C30A42}" destId="{624C7F4B-1FC8-9842-AF5F-751A999D083F}" srcOrd="0" destOrd="0" presId="urn:microsoft.com/office/officeart/2005/8/layout/vList4#1"/>
    <dgm:cxn modelId="{691ADBBA-4504-3C4D-A7B1-45F52D100712}" type="presParOf" srcId="{DCB2E42F-766A-EB46-829A-2661A9C30A42}" destId="{B21F5237-CDE2-2C43-8DA9-399F5DA74B23}" srcOrd="1" destOrd="0" presId="urn:microsoft.com/office/officeart/2005/8/layout/vList4#1"/>
    <dgm:cxn modelId="{778688D2-6DE0-CE4D-BDC7-E94D173CCA7A}" type="presParOf" srcId="{DCB2E42F-766A-EB46-829A-2661A9C30A42}" destId="{8B39A7A1-6163-4B4F-87FB-967E39489871}" srcOrd="2" destOrd="0" presId="urn:microsoft.com/office/officeart/2005/8/layout/vList4#1"/>
    <dgm:cxn modelId="{DE93F342-0D86-9444-9547-1D3A308B1ECC}" type="presParOf" srcId="{86408FA2-3267-494D-B852-B92C94A559D7}" destId="{7ACFB1C9-7845-4444-A7ED-A3C5858C8171}" srcOrd="1" destOrd="0" presId="urn:microsoft.com/office/officeart/2005/8/layout/vList4#1"/>
    <dgm:cxn modelId="{541A09FA-6D2A-C448-8354-515203FFD8EB}" type="presParOf" srcId="{86408FA2-3267-494D-B852-B92C94A559D7}" destId="{7EA7E643-8CE3-FE4B-B2EE-1567012DA014}" srcOrd="2" destOrd="0" presId="urn:microsoft.com/office/officeart/2005/8/layout/vList4#1"/>
    <dgm:cxn modelId="{4BAFDCA7-0273-C84B-8E23-B9A248F83F9C}" type="presParOf" srcId="{7EA7E643-8CE3-FE4B-B2EE-1567012DA014}" destId="{9CC9E593-FFC3-C747-BF2F-19977B99CFED}" srcOrd="0" destOrd="0" presId="urn:microsoft.com/office/officeart/2005/8/layout/vList4#1"/>
    <dgm:cxn modelId="{11256CA1-F859-C54E-91A1-4AD957DF2500}" type="presParOf" srcId="{7EA7E643-8CE3-FE4B-B2EE-1567012DA014}" destId="{9B1A16E3-25E3-F946-A661-564097029331}" srcOrd="1" destOrd="0" presId="urn:microsoft.com/office/officeart/2005/8/layout/vList4#1"/>
    <dgm:cxn modelId="{135B31AD-CE90-7D4C-96C1-95D11C6A5856}" type="presParOf" srcId="{7EA7E643-8CE3-FE4B-B2EE-1567012DA014}" destId="{4BCDE99E-CEF0-8E4F-99CC-52FA9BC0A641}" srcOrd="2" destOrd="0" presId="urn:microsoft.com/office/officeart/2005/8/layout/vList4#1"/>
    <dgm:cxn modelId="{7625ABA3-CC3A-3B40-9C6B-504C5601345F}" type="presParOf" srcId="{86408FA2-3267-494D-B852-B92C94A559D7}" destId="{98E46C3F-CE95-7F41-82A6-063A27980A86}" srcOrd="3" destOrd="0" presId="urn:microsoft.com/office/officeart/2005/8/layout/vList4#1"/>
    <dgm:cxn modelId="{ED827B53-3105-254C-80F5-AD9F81E53AAA}" type="presParOf" srcId="{86408FA2-3267-494D-B852-B92C94A559D7}" destId="{ACF1921B-82F6-0F40-8EDB-D63134537743}" srcOrd="4" destOrd="0" presId="urn:microsoft.com/office/officeart/2005/8/layout/vList4#1"/>
    <dgm:cxn modelId="{106459EF-E323-464E-9E52-C343796E5544}" type="presParOf" srcId="{ACF1921B-82F6-0F40-8EDB-D63134537743}" destId="{041109F1-E8FC-544B-8DE3-EBF2C62C0D46}" srcOrd="0" destOrd="0" presId="urn:microsoft.com/office/officeart/2005/8/layout/vList4#1"/>
    <dgm:cxn modelId="{9CE8BC22-B05C-5642-9A58-0AA7CBD3F25B}" type="presParOf" srcId="{ACF1921B-82F6-0F40-8EDB-D63134537743}" destId="{864BAFBA-2C56-D947-A926-20B998DC9AA3}" srcOrd="1" destOrd="0" presId="urn:microsoft.com/office/officeart/2005/8/layout/vList4#1"/>
    <dgm:cxn modelId="{EBB86EDE-8280-0A49-BD2C-514DEF25D8E8}" type="presParOf" srcId="{ACF1921B-82F6-0F40-8EDB-D63134537743}" destId="{92D95CED-A720-5542-ACF2-B4B5A2C4E416}" srcOrd="2" destOrd="0" presId="urn:microsoft.com/office/officeart/2005/8/layout/vList4#1"/>
    <dgm:cxn modelId="{ACC283E9-66FF-3443-B102-66A4468B383D}" type="presParOf" srcId="{86408FA2-3267-494D-B852-B92C94A559D7}" destId="{C33F62D6-53BD-CC42-9A64-D79EBBB3EB50}" srcOrd="5" destOrd="0" presId="urn:microsoft.com/office/officeart/2005/8/layout/vList4#1"/>
    <dgm:cxn modelId="{BAC3E99F-6E05-D940-88A9-ECE35E994FBC}" type="presParOf" srcId="{86408FA2-3267-494D-B852-B92C94A559D7}" destId="{ED447D2A-ECFD-DE4B-B383-C85C93A0861B}" srcOrd="6" destOrd="0" presId="urn:microsoft.com/office/officeart/2005/8/layout/vList4#1"/>
    <dgm:cxn modelId="{23D9F994-BEA6-744A-8221-955FC5DA6FC6}" type="presParOf" srcId="{ED447D2A-ECFD-DE4B-B383-C85C93A0861B}" destId="{3DBBC3E4-5E61-C54C-AABD-6ED80336F75B}" srcOrd="0" destOrd="0" presId="urn:microsoft.com/office/officeart/2005/8/layout/vList4#1"/>
    <dgm:cxn modelId="{15E7DDBB-F538-2841-B1E5-3E8CDA07788D}" type="presParOf" srcId="{ED447D2A-ECFD-DE4B-B383-C85C93A0861B}" destId="{54E8A093-D8C8-6A4C-B050-F668270EA3D7}" srcOrd="1" destOrd="0" presId="urn:microsoft.com/office/officeart/2005/8/layout/vList4#1"/>
    <dgm:cxn modelId="{BCF1880E-6CA6-A54B-8465-EF27836D2670}" type="presParOf" srcId="{ED447D2A-ECFD-DE4B-B383-C85C93A0861B}" destId="{F1024145-0F09-924F-873B-064E4ACB72E6}" srcOrd="2" destOrd="0" presId="urn:microsoft.com/office/officeart/2005/8/layout/vList4#1"/>
    <dgm:cxn modelId="{FE20619B-1FD7-974F-BA6D-F710FC473E9A}" type="presParOf" srcId="{86408FA2-3267-494D-B852-B92C94A559D7}" destId="{5D0C6829-2867-694F-9C0C-3FD50B9C948C}" srcOrd="7" destOrd="0" presId="urn:microsoft.com/office/officeart/2005/8/layout/vList4#1"/>
    <dgm:cxn modelId="{6486F37F-C4D4-394F-926E-E142402328C7}" type="presParOf" srcId="{86408FA2-3267-494D-B852-B92C94A559D7}" destId="{7A9508E2-1AE3-F34B-9413-1C9B8FA73950}" srcOrd="8" destOrd="0" presId="urn:microsoft.com/office/officeart/2005/8/layout/vList4#1"/>
    <dgm:cxn modelId="{43FFEBF3-FE48-D040-AF79-879C78FC30DE}" type="presParOf" srcId="{7A9508E2-1AE3-F34B-9413-1C9B8FA73950}" destId="{88D1B758-9213-A94B-B93B-CB2373760CA5}" srcOrd="0" destOrd="0" presId="urn:microsoft.com/office/officeart/2005/8/layout/vList4#1"/>
    <dgm:cxn modelId="{CEA23F7E-8625-FA4C-A838-1A738A57C315}" type="presParOf" srcId="{7A9508E2-1AE3-F34B-9413-1C9B8FA73950}" destId="{2929DCCC-624B-9D46-9384-6877E9BE3AC6}" srcOrd="1" destOrd="0" presId="urn:microsoft.com/office/officeart/2005/8/layout/vList4#1"/>
    <dgm:cxn modelId="{DD9CABD0-253B-8844-8475-CA15A551F128}" type="presParOf" srcId="{7A9508E2-1AE3-F34B-9413-1C9B8FA73950}" destId="{857275FE-7225-754B-A53E-B7399B4943C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D0EB3-79E8-2444-9238-12F1E65531C9}" type="doc">
      <dgm:prSet loTypeId="urn:microsoft.com/office/officeart/2005/8/layout/vList4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54C94C3-7ED3-7143-987A-5E1A0A0F2EA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Não o manipulamos: o infinito – presença de Deus por todo o lado</a:t>
          </a:r>
          <a:endParaRPr lang="pt-PT" dirty="0"/>
        </a:p>
      </dgm:t>
    </dgm:pt>
    <dgm:pt modelId="{0793226F-5E6F-E74C-AB8E-3497BF324CB2}" type="parTrans" cxnId="{D619F646-51CE-0440-ADCE-8B7285F73532}">
      <dgm:prSet/>
      <dgm:spPr/>
      <dgm:t>
        <a:bodyPr/>
        <a:lstStyle/>
        <a:p>
          <a:endParaRPr lang="pt-PT"/>
        </a:p>
      </dgm:t>
    </dgm:pt>
    <dgm:pt modelId="{7C6DCC1B-2FFB-DF46-B0FE-996A16B6D6D5}" type="sibTrans" cxnId="{D619F646-51CE-0440-ADCE-8B7285F73532}">
      <dgm:prSet/>
      <dgm:spPr/>
      <dgm:t>
        <a:bodyPr/>
        <a:lstStyle/>
        <a:p>
          <a:endParaRPr lang="pt-PT"/>
        </a:p>
      </dgm:t>
    </dgm:pt>
    <dgm:pt modelId="{A5C9B706-7858-DC4E-9057-CE9102E9620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Mistério Absoluto / Mas há razões para acreditar nele: sentido último/Não surgiu por acaso</a:t>
          </a:r>
          <a:endParaRPr lang="pt-PT" dirty="0"/>
        </a:p>
      </dgm:t>
    </dgm:pt>
    <dgm:pt modelId="{00A01C1E-51B6-E04E-A051-6726C4BE311F}" type="parTrans" cxnId="{45BBD477-CD56-DD47-9EBD-665802C2E6FA}">
      <dgm:prSet/>
      <dgm:spPr/>
      <dgm:t>
        <a:bodyPr/>
        <a:lstStyle/>
        <a:p>
          <a:endParaRPr lang="pt-PT"/>
        </a:p>
      </dgm:t>
    </dgm:pt>
    <dgm:pt modelId="{5BEBB7FC-7310-3845-9359-0BA0C47F1D68}" type="sibTrans" cxnId="{45BBD477-CD56-DD47-9EBD-665802C2E6FA}">
      <dgm:prSet/>
      <dgm:spPr/>
      <dgm:t>
        <a:bodyPr/>
        <a:lstStyle/>
        <a:p>
          <a:endParaRPr lang="pt-PT"/>
        </a:p>
      </dgm:t>
    </dgm:pt>
    <dgm:pt modelId="{4D36B070-BE8B-C944-9D57-9DA9436B28A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Se não existir os valores são relativos e à mercê de caprichos</a:t>
          </a:r>
          <a:endParaRPr lang="pt-PT" dirty="0"/>
        </a:p>
      </dgm:t>
    </dgm:pt>
    <dgm:pt modelId="{3D023D8F-540A-6543-943B-6F284EF3C6E2}" type="parTrans" cxnId="{44F1E103-820D-8040-8497-6C5A5AF90A74}">
      <dgm:prSet/>
      <dgm:spPr/>
      <dgm:t>
        <a:bodyPr/>
        <a:lstStyle/>
        <a:p>
          <a:endParaRPr lang="pt-PT"/>
        </a:p>
      </dgm:t>
    </dgm:pt>
    <dgm:pt modelId="{9ED65CFB-DD02-2447-BED1-FFC377F48002}" type="sibTrans" cxnId="{44F1E103-820D-8040-8497-6C5A5AF90A74}">
      <dgm:prSet/>
      <dgm:spPr/>
      <dgm:t>
        <a:bodyPr/>
        <a:lstStyle/>
        <a:p>
          <a:endParaRPr lang="pt-PT"/>
        </a:p>
      </dgm:t>
    </dgm:pt>
    <dgm:pt modelId="{93417D81-8DAF-0441-BB71-96506A028CD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Complexo e ação de um ser infinito e inteligente</a:t>
          </a:r>
          <a:endParaRPr lang="pt-PT" dirty="0"/>
        </a:p>
      </dgm:t>
    </dgm:pt>
    <dgm:pt modelId="{3C8D39E0-0B20-AD4B-BDB2-CA0EB4A3C0D0}" type="parTrans" cxnId="{072AD215-ECDF-8846-8699-3DE4ED01C036}">
      <dgm:prSet/>
      <dgm:spPr/>
      <dgm:t>
        <a:bodyPr/>
        <a:lstStyle/>
        <a:p>
          <a:endParaRPr lang="pt-PT"/>
        </a:p>
      </dgm:t>
    </dgm:pt>
    <dgm:pt modelId="{892CF65D-1C30-6044-9B56-61B07B538593}" type="sibTrans" cxnId="{072AD215-ECDF-8846-8699-3DE4ED01C036}">
      <dgm:prSet/>
      <dgm:spPr/>
      <dgm:t>
        <a:bodyPr/>
        <a:lstStyle/>
        <a:p>
          <a:endParaRPr lang="pt-PT"/>
        </a:p>
      </dgm:t>
    </dgm:pt>
    <dgm:pt modelId="{17CAD9F0-7802-4C44-9710-469CB128179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b="1" dirty="0" smtClean="0"/>
            <a:t>Se o compreendêssemos deixaria de ser Deus: método da ciência ou telescópio</a:t>
          </a:r>
          <a:endParaRPr lang="pt-PT" dirty="0"/>
        </a:p>
      </dgm:t>
    </dgm:pt>
    <dgm:pt modelId="{85B9140B-7C31-3444-A8B4-348C7BD28F8E}" type="parTrans" cxnId="{4781E5B1-E376-A04C-A490-496C258CACD8}">
      <dgm:prSet/>
      <dgm:spPr/>
      <dgm:t>
        <a:bodyPr/>
        <a:lstStyle/>
        <a:p>
          <a:endParaRPr lang="pt-PT"/>
        </a:p>
      </dgm:t>
    </dgm:pt>
    <dgm:pt modelId="{9B757558-2DBE-7940-BA89-AAAB7497D7D5}" type="sibTrans" cxnId="{4781E5B1-E376-A04C-A490-496C258CACD8}">
      <dgm:prSet/>
      <dgm:spPr/>
      <dgm:t>
        <a:bodyPr/>
        <a:lstStyle/>
        <a:p>
          <a:endParaRPr lang="pt-PT"/>
        </a:p>
      </dgm:t>
    </dgm:pt>
    <dgm:pt modelId="{86408FA2-3267-494D-B852-B92C94A559D7}" type="pres">
      <dgm:prSet presAssocID="{0C6D0EB3-79E8-2444-9238-12F1E6553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BBA63D2-3252-4A46-974E-6049D6DADDAC}" type="pres">
      <dgm:prSet presAssocID="{17CAD9F0-7802-4C44-9710-469CB1281790}" presName="comp" presStyleCnt="0"/>
      <dgm:spPr/>
    </dgm:pt>
    <dgm:pt modelId="{321325E1-E70E-9546-8D6B-C2D62159FE14}" type="pres">
      <dgm:prSet presAssocID="{17CAD9F0-7802-4C44-9710-469CB1281790}" presName="box" presStyleLbl="node1" presStyleIdx="0" presStyleCnt="5"/>
      <dgm:spPr/>
      <dgm:t>
        <a:bodyPr/>
        <a:lstStyle/>
        <a:p>
          <a:endParaRPr lang="pt-PT"/>
        </a:p>
      </dgm:t>
    </dgm:pt>
    <dgm:pt modelId="{F1F63A5F-6185-D848-912F-FB36AD79DE7A}" type="pres">
      <dgm:prSet presAssocID="{17CAD9F0-7802-4C44-9710-469CB1281790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6F1877CE-756E-7340-9A0D-C61926ABF513}" type="pres">
      <dgm:prSet presAssocID="{17CAD9F0-7802-4C44-9710-469CB128179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1FE3081-9D5D-0543-BC0F-B00339938DF1}" type="pres">
      <dgm:prSet presAssocID="{9B757558-2DBE-7940-BA89-AAAB7497D7D5}" presName="spacer" presStyleCnt="0"/>
      <dgm:spPr/>
    </dgm:pt>
    <dgm:pt modelId="{89C772C3-D916-A346-AABB-B3571F2806A9}" type="pres">
      <dgm:prSet presAssocID="{854C94C3-7ED3-7143-987A-5E1A0A0F2EA8}" presName="comp" presStyleCnt="0"/>
      <dgm:spPr/>
    </dgm:pt>
    <dgm:pt modelId="{FC36B8BF-3FBB-884D-9E32-73524536EA2C}" type="pres">
      <dgm:prSet presAssocID="{854C94C3-7ED3-7143-987A-5E1A0A0F2EA8}" presName="box" presStyleLbl="node1" presStyleIdx="1" presStyleCnt="5"/>
      <dgm:spPr/>
      <dgm:t>
        <a:bodyPr/>
        <a:lstStyle/>
        <a:p>
          <a:endParaRPr lang="pt-PT"/>
        </a:p>
      </dgm:t>
    </dgm:pt>
    <dgm:pt modelId="{5BCBB5BD-AB40-1C42-A95C-239B821B1051}" type="pres">
      <dgm:prSet presAssocID="{854C94C3-7ED3-7143-987A-5E1A0A0F2EA8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1A46DBF8-5991-5D47-A381-61E24C209F73}" type="pres">
      <dgm:prSet presAssocID="{854C94C3-7ED3-7143-987A-5E1A0A0F2EA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FEF645B-E46F-7B47-AAFB-D3B67AD917DA}" type="pres">
      <dgm:prSet presAssocID="{7C6DCC1B-2FFB-DF46-B0FE-996A16B6D6D5}" presName="spacer" presStyleCnt="0"/>
      <dgm:spPr/>
    </dgm:pt>
    <dgm:pt modelId="{5FB2B745-AE05-3747-91D3-153161F6650E}" type="pres">
      <dgm:prSet presAssocID="{A5C9B706-7858-DC4E-9057-CE9102E9620C}" presName="comp" presStyleCnt="0"/>
      <dgm:spPr/>
    </dgm:pt>
    <dgm:pt modelId="{C06BA7FD-F406-B345-BF6C-2B1724489981}" type="pres">
      <dgm:prSet presAssocID="{A5C9B706-7858-DC4E-9057-CE9102E9620C}" presName="box" presStyleLbl="node1" presStyleIdx="2" presStyleCnt="5"/>
      <dgm:spPr/>
      <dgm:t>
        <a:bodyPr/>
        <a:lstStyle/>
        <a:p>
          <a:endParaRPr lang="pt-PT"/>
        </a:p>
      </dgm:t>
    </dgm:pt>
    <dgm:pt modelId="{BC454029-3502-E64A-ACF0-6CA30F2F31B3}" type="pres">
      <dgm:prSet presAssocID="{A5C9B706-7858-DC4E-9057-CE9102E9620C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5056426B-BB61-B64E-A010-74769C3EE48B}" type="pres">
      <dgm:prSet presAssocID="{A5C9B706-7858-DC4E-9057-CE9102E9620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6A76C48-1BD3-9044-8E97-A58E5176F07C}" type="pres">
      <dgm:prSet presAssocID="{5BEBB7FC-7310-3845-9359-0BA0C47F1D68}" presName="spacer" presStyleCnt="0"/>
      <dgm:spPr/>
    </dgm:pt>
    <dgm:pt modelId="{CA186694-DF76-DB4A-85C4-904146FDB933}" type="pres">
      <dgm:prSet presAssocID="{93417D81-8DAF-0441-BB71-96506A028CDF}" presName="comp" presStyleCnt="0"/>
      <dgm:spPr/>
    </dgm:pt>
    <dgm:pt modelId="{1D412026-8885-3643-9DD0-D17BE41780E9}" type="pres">
      <dgm:prSet presAssocID="{93417D81-8DAF-0441-BB71-96506A028CDF}" presName="box" presStyleLbl="node1" presStyleIdx="3" presStyleCnt="5"/>
      <dgm:spPr/>
      <dgm:t>
        <a:bodyPr/>
        <a:lstStyle/>
        <a:p>
          <a:endParaRPr lang="pt-PT"/>
        </a:p>
      </dgm:t>
    </dgm:pt>
    <dgm:pt modelId="{8BD924F2-8C18-4545-95FC-2CD82A70C0EB}" type="pres">
      <dgm:prSet presAssocID="{93417D81-8DAF-0441-BB71-96506A028CDF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8E7DBC5B-795C-2B4D-B3AB-F91640FB9F0C}" type="pres">
      <dgm:prSet presAssocID="{93417D81-8DAF-0441-BB71-96506A028CD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F54F72-3F60-4E42-B852-01825FA81808}" type="pres">
      <dgm:prSet presAssocID="{892CF65D-1C30-6044-9B56-61B07B538593}" presName="spacer" presStyleCnt="0"/>
      <dgm:spPr/>
    </dgm:pt>
    <dgm:pt modelId="{8D55F9F8-0489-1341-8A0B-9503DCE38544}" type="pres">
      <dgm:prSet presAssocID="{4D36B070-BE8B-C944-9D57-9DA9436B28A6}" presName="comp" presStyleCnt="0"/>
      <dgm:spPr/>
    </dgm:pt>
    <dgm:pt modelId="{911653BE-6BB9-154E-A2E9-FEE31437C76A}" type="pres">
      <dgm:prSet presAssocID="{4D36B070-BE8B-C944-9D57-9DA9436B28A6}" presName="box" presStyleLbl="node1" presStyleIdx="4" presStyleCnt="5"/>
      <dgm:spPr/>
      <dgm:t>
        <a:bodyPr/>
        <a:lstStyle/>
        <a:p>
          <a:endParaRPr lang="pt-PT"/>
        </a:p>
      </dgm:t>
    </dgm:pt>
    <dgm:pt modelId="{5ECC99C2-6AFC-BF42-8E2A-42195DF5EB54}" type="pres">
      <dgm:prSet presAssocID="{4D36B070-BE8B-C944-9D57-9DA9436B28A6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DBD39327-9641-0942-9C15-0C8C750C2205}" type="pres">
      <dgm:prSet presAssocID="{4D36B070-BE8B-C944-9D57-9DA9436B28A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306F28F-E64C-2D42-A55E-E4D54755318B}" type="presOf" srcId="{4D36B070-BE8B-C944-9D57-9DA9436B28A6}" destId="{DBD39327-9641-0942-9C15-0C8C750C2205}" srcOrd="1" destOrd="0" presId="urn:microsoft.com/office/officeart/2005/8/layout/vList4#2"/>
    <dgm:cxn modelId="{D619F646-51CE-0440-ADCE-8B7285F73532}" srcId="{0C6D0EB3-79E8-2444-9238-12F1E65531C9}" destId="{854C94C3-7ED3-7143-987A-5E1A0A0F2EA8}" srcOrd="1" destOrd="0" parTransId="{0793226F-5E6F-E74C-AB8E-3497BF324CB2}" sibTransId="{7C6DCC1B-2FFB-DF46-B0FE-996A16B6D6D5}"/>
    <dgm:cxn modelId="{C0F9E838-BC81-484D-BBC6-2A12AAFCC373}" type="presOf" srcId="{A5C9B706-7858-DC4E-9057-CE9102E9620C}" destId="{5056426B-BB61-B64E-A010-74769C3EE48B}" srcOrd="1" destOrd="0" presId="urn:microsoft.com/office/officeart/2005/8/layout/vList4#2"/>
    <dgm:cxn modelId="{7814D477-4ED6-414C-B9CA-FAFD63050D95}" type="presOf" srcId="{93417D81-8DAF-0441-BB71-96506A028CDF}" destId="{8E7DBC5B-795C-2B4D-B3AB-F91640FB9F0C}" srcOrd="1" destOrd="0" presId="urn:microsoft.com/office/officeart/2005/8/layout/vList4#2"/>
    <dgm:cxn modelId="{44F1E103-820D-8040-8497-6C5A5AF90A74}" srcId="{0C6D0EB3-79E8-2444-9238-12F1E65531C9}" destId="{4D36B070-BE8B-C944-9D57-9DA9436B28A6}" srcOrd="4" destOrd="0" parTransId="{3D023D8F-540A-6543-943B-6F284EF3C6E2}" sibTransId="{9ED65CFB-DD02-2447-BED1-FFC377F48002}"/>
    <dgm:cxn modelId="{C97026B9-A1FB-1D4A-8623-202ACC091DF4}" type="presOf" srcId="{A5C9B706-7858-DC4E-9057-CE9102E9620C}" destId="{C06BA7FD-F406-B345-BF6C-2B1724489981}" srcOrd="0" destOrd="0" presId="urn:microsoft.com/office/officeart/2005/8/layout/vList4#2"/>
    <dgm:cxn modelId="{9BFBCA13-FFC7-A443-9C7A-947191F9A20F}" type="presOf" srcId="{0C6D0EB3-79E8-2444-9238-12F1E65531C9}" destId="{86408FA2-3267-494D-B852-B92C94A559D7}" srcOrd="0" destOrd="0" presId="urn:microsoft.com/office/officeart/2005/8/layout/vList4#2"/>
    <dgm:cxn modelId="{24097CFD-4AC2-AB41-AD36-742BFAA890A7}" type="presOf" srcId="{854C94C3-7ED3-7143-987A-5E1A0A0F2EA8}" destId="{1A46DBF8-5991-5D47-A381-61E24C209F73}" srcOrd="1" destOrd="0" presId="urn:microsoft.com/office/officeart/2005/8/layout/vList4#2"/>
    <dgm:cxn modelId="{DFD715CB-A6B9-3D4D-B8AB-ADF0A5AD3CA4}" type="presOf" srcId="{17CAD9F0-7802-4C44-9710-469CB1281790}" destId="{321325E1-E70E-9546-8D6B-C2D62159FE14}" srcOrd="0" destOrd="0" presId="urn:microsoft.com/office/officeart/2005/8/layout/vList4#2"/>
    <dgm:cxn modelId="{4781E5B1-E376-A04C-A490-496C258CACD8}" srcId="{0C6D0EB3-79E8-2444-9238-12F1E65531C9}" destId="{17CAD9F0-7802-4C44-9710-469CB1281790}" srcOrd="0" destOrd="0" parTransId="{85B9140B-7C31-3444-A8B4-348C7BD28F8E}" sibTransId="{9B757558-2DBE-7940-BA89-AAAB7497D7D5}"/>
    <dgm:cxn modelId="{45BBD477-CD56-DD47-9EBD-665802C2E6FA}" srcId="{0C6D0EB3-79E8-2444-9238-12F1E65531C9}" destId="{A5C9B706-7858-DC4E-9057-CE9102E9620C}" srcOrd="2" destOrd="0" parTransId="{00A01C1E-51B6-E04E-A051-6726C4BE311F}" sibTransId="{5BEBB7FC-7310-3845-9359-0BA0C47F1D68}"/>
    <dgm:cxn modelId="{082181BB-72AB-0940-9FF1-8F0EAB18DF93}" type="presOf" srcId="{854C94C3-7ED3-7143-987A-5E1A0A0F2EA8}" destId="{FC36B8BF-3FBB-884D-9E32-73524536EA2C}" srcOrd="0" destOrd="0" presId="urn:microsoft.com/office/officeart/2005/8/layout/vList4#2"/>
    <dgm:cxn modelId="{B4C2D895-10E0-5E4B-BEF1-FC369FC5C205}" type="presOf" srcId="{4D36B070-BE8B-C944-9D57-9DA9436B28A6}" destId="{911653BE-6BB9-154E-A2E9-FEE31437C76A}" srcOrd="0" destOrd="0" presId="urn:microsoft.com/office/officeart/2005/8/layout/vList4#2"/>
    <dgm:cxn modelId="{AB5CC84F-744F-F240-A0D0-896A6CDB5A63}" type="presOf" srcId="{93417D81-8DAF-0441-BB71-96506A028CDF}" destId="{1D412026-8885-3643-9DD0-D17BE41780E9}" srcOrd="0" destOrd="0" presId="urn:microsoft.com/office/officeart/2005/8/layout/vList4#2"/>
    <dgm:cxn modelId="{D673F460-FCF4-EC42-BFDD-C83932B2263D}" type="presOf" srcId="{17CAD9F0-7802-4C44-9710-469CB1281790}" destId="{6F1877CE-756E-7340-9A0D-C61926ABF513}" srcOrd="1" destOrd="0" presId="urn:microsoft.com/office/officeart/2005/8/layout/vList4#2"/>
    <dgm:cxn modelId="{072AD215-ECDF-8846-8699-3DE4ED01C036}" srcId="{0C6D0EB3-79E8-2444-9238-12F1E65531C9}" destId="{93417D81-8DAF-0441-BB71-96506A028CDF}" srcOrd="3" destOrd="0" parTransId="{3C8D39E0-0B20-AD4B-BDB2-CA0EB4A3C0D0}" sibTransId="{892CF65D-1C30-6044-9B56-61B07B538593}"/>
    <dgm:cxn modelId="{B182C121-80C1-9C41-90F2-772227C9C3E7}" type="presParOf" srcId="{86408FA2-3267-494D-B852-B92C94A559D7}" destId="{FBBA63D2-3252-4A46-974E-6049D6DADDAC}" srcOrd="0" destOrd="0" presId="urn:microsoft.com/office/officeart/2005/8/layout/vList4#2"/>
    <dgm:cxn modelId="{A35AE812-51A1-A745-9864-3B2363F81286}" type="presParOf" srcId="{FBBA63D2-3252-4A46-974E-6049D6DADDAC}" destId="{321325E1-E70E-9546-8D6B-C2D62159FE14}" srcOrd="0" destOrd="0" presId="urn:microsoft.com/office/officeart/2005/8/layout/vList4#2"/>
    <dgm:cxn modelId="{EDC4AE5B-B444-4342-83A9-6D128FDE6E98}" type="presParOf" srcId="{FBBA63D2-3252-4A46-974E-6049D6DADDAC}" destId="{F1F63A5F-6185-D848-912F-FB36AD79DE7A}" srcOrd="1" destOrd="0" presId="urn:microsoft.com/office/officeart/2005/8/layout/vList4#2"/>
    <dgm:cxn modelId="{0A45C592-AF46-8F46-8DF7-8D5064328B87}" type="presParOf" srcId="{FBBA63D2-3252-4A46-974E-6049D6DADDAC}" destId="{6F1877CE-756E-7340-9A0D-C61926ABF513}" srcOrd="2" destOrd="0" presId="urn:microsoft.com/office/officeart/2005/8/layout/vList4#2"/>
    <dgm:cxn modelId="{1121EBB2-AAB5-6C48-98CE-9C9AB7184185}" type="presParOf" srcId="{86408FA2-3267-494D-B852-B92C94A559D7}" destId="{91FE3081-9D5D-0543-BC0F-B00339938DF1}" srcOrd="1" destOrd="0" presId="urn:microsoft.com/office/officeart/2005/8/layout/vList4#2"/>
    <dgm:cxn modelId="{1C3416C7-CB44-E047-96C5-5D53BF27F17E}" type="presParOf" srcId="{86408FA2-3267-494D-B852-B92C94A559D7}" destId="{89C772C3-D916-A346-AABB-B3571F2806A9}" srcOrd="2" destOrd="0" presId="urn:microsoft.com/office/officeart/2005/8/layout/vList4#2"/>
    <dgm:cxn modelId="{F3779B00-3F51-1445-A999-9066DA4C0F5D}" type="presParOf" srcId="{89C772C3-D916-A346-AABB-B3571F2806A9}" destId="{FC36B8BF-3FBB-884D-9E32-73524536EA2C}" srcOrd="0" destOrd="0" presId="urn:microsoft.com/office/officeart/2005/8/layout/vList4#2"/>
    <dgm:cxn modelId="{DCACC951-6E40-D54B-83F5-5904D7CDE571}" type="presParOf" srcId="{89C772C3-D916-A346-AABB-B3571F2806A9}" destId="{5BCBB5BD-AB40-1C42-A95C-239B821B1051}" srcOrd="1" destOrd="0" presId="urn:microsoft.com/office/officeart/2005/8/layout/vList4#2"/>
    <dgm:cxn modelId="{98DCC8D6-32F7-9B4C-BF59-F68807865A17}" type="presParOf" srcId="{89C772C3-D916-A346-AABB-B3571F2806A9}" destId="{1A46DBF8-5991-5D47-A381-61E24C209F73}" srcOrd="2" destOrd="0" presId="urn:microsoft.com/office/officeart/2005/8/layout/vList4#2"/>
    <dgm:cxn modelId="{7A38D824-9354-B04C-89A5-F8EC640C9C35}" type="presParOf" srcId="{86408FA2-3267-494D-B852-B92C94A559D7}" destId="{4FEF645B-E46F-7B47-AAFB-D3B67AD917DA}" srcOrd="3" destOrd="0" presId="urn:microsoft.com/office/officeart/2005/8/layout/vList4#2"/>
    <dgm:cxn modelId="{E77C4AD5-C679-E74A-B2C8-7E60F3356CDA}" type="presParOf" srcId="{86408FA2-3267-494D-B852-B92C94A559D7}" destId="{5FB2B745-AE05-3747-91D3-153161F6650E}" srcOrd="4" destOrd="0" presId="urn:microsoft.com/office/officeart/2005/8/layout/vList4#2"/>
    <dgm:cxn modelId="{54BFAB0C-8CFA-CD45-B2C7-D99C028A62A4}" type="presParOf" srcId="{5FB2B745-AE05-3747-91D3-153161F6650E}" destId="{C06BA7FD-F406-B345-BF6C-2B1724489981}" srcOrd="0" destOrd="0" presId="urn:microsoft.com/office/officeart/2005/8/layout/vList4#2"/>
    <dgm:cxn modelId="{9BC71DA4-01B2-6E40-AA70-757C6170B333}" type="presParOf" srcId="{5FB2B745-AE05-3747-91D3-153161F6650E}" destId="{BC454029-3502-E64A-ACF0-6CA30F2F31B3}" srcOrd="1" destOrd="0" presId="urn:microsoft.com/office/officeart/2005/8/layout/vList4#2"/>
    <dgm:cxn modelId="{7671F572-5148-E146-96BC-2325921DBF62}" type="presParOf" srcId="{5FB2B745-AE05-3747-91D3-153161F6650E}" destId="{5056426B-BB61-B64E-A010-74769C3EE48B}" srcOrd="2" destOrd="0" presId="urn:microsoft.com/office/officeart/2005/8/layout/vList4#2"/>
    <dgm:cxn modelId="{5718487B-54F5-844C-85EC-A687090F0FA7}" type="presParOf" srcId="{86408FA2-3267-494D-B852-B92C94A559D7}" destId="{16A76C48-1BD3-9044-8E97-A58E5176F07C}" srcOrd="5" destOrd="0" presId="urn:microsoft.com/office/officeart/2005/8/layout/vList4#2"/>
    <dgm:cxn modelId="{BAF73E32-AC85-DA4E-9E83-4ACAA5F35DF7}" type="presParOf" srcId="{86408FA2-3267-494D-B852-B92C94A559D7}" destId="{CA186694-DF76-DB4A-85C4-904146FDB933}" srcOrd="6" destOrd="0" presId="urn:microsoft.com/office/officeart/2005/8/layout/vList4#2"/>
    <dgm:cxn modelId="{0A0644BE-2DC9-CF4E-B857-71D6F408FA9B}" type="presParOf" srcId="{CA186694-DF76-DB4A-85C4-904146FDB933}" destId="{1D412026-8885-3643-9DD0-D17BE41780E9}" srcOrd="0" destOrd="0" presId="urn:microsoft.com/office/officeart/2005/8/layout/vList4#2"/>
    <dgm:cxn modelId="{E3F41836-EFE2-6940-A0E3-1AC24F0D2973}" type="presParOf" srcId="{CA186694-DF76-DB4A-85C4-904146FDB933}" destId="{8BD924F2-8C18-4545-95FC-2CD82A70C0EB}" srcOrd="1" destOrd="0" presId="urn:microsoft.com/office/officeart/2005/8/layout/vList4#2"/>
    <dgm:cxn modelId="{EFFDC46A-20B1-C745-8FE1-29BE96BD4F5A}" type="presParOf" srcId="{CA186694-DF76-DB4A-85C4-904146FDB933}" destId="{8E7DBC5B-795C-2B4D-B3AB-F91640FB9F0C}" srcOrd="2" destOrd="0" presId="urn:microsoft.com/office/officeart/2005/8/layout/vList4#2"/>
    <dgm:cxn modelId="{63584706-90DE-814F-8AD1-77B2BD4819CE}" type="presParOf" srcId="{86408FA2-3267-494D-B852-B92C94A559D7}" destId="{B2F54F72-3F60-4E42-B852-01825FA81808}" srcOrd="7" destOrd="0" presId="urn:microsoft.com/office/officeart/2005/8/layout/vList4#2"/>
    <dgm:cxn modelId="{9D8799A1-AF4B-084B-A116-E4A35D36307D}" type="presParOf" srcId="{86408FA2-3267-494D-B852-B92C94A559D7}" destId="{8D55F9F8-0489-1341-8A0B-9503DCE38544}" srcOrd="8" destOrd="0" presId="urn:microsoft.com/office/officeart/2005/8/layout/vList4#2"/>
    <dgm:cxn modelId="{2892902D-B13C-284C-AC5A-44D3306A4294}" type="presParOf" srcId="{8D55F9F8-0489-1341-8A0B-9503DCE38544}" destId="{911653BE-6BB9-154E-A2E9-FEE31437C76A}" srcOrd="0" destOrd="0" presId="urn:microsoft.com/office/officeart/2005/8/layout/vList4#2"/>
    <dgm:cxn modelId="{83E0D642-6062-8E40-9974-42CC1262C292}" type="presParOf" srcId="{8D55F9F8-0489-1341-8A0B-9503DCE38544}" destId="{5ECC99C2-6AFC-BF42-8E2A-42195DF5EB54}" srcOrd="1" destOrd="0" presId="urn:microsoft.com/office/officeart/2005/8/layout/vList4#2"/>
    <dgm:cxn modelId="{769EA1DB-ED1B-634D-BE8A-012E99B69467}" type="presParOf" srcId="{8D55F9F8-0489-1341-8A0B-9503DCE38544}" destId="{DBD39327-9641-0942-9C15-0C8C750C220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C7F4B-1FC8-9842-AF5F-751A999D083F}">
      <dsp:nvSpPr>
        <dsp:cNvPr id="0" name=""/>
        <dsp:cNvSpPr/>
      </dsp:nvSpPr>
      <dsp:spPr>
        <a:xfrm>
          <a:off x="0" y="0"/>
          <a:ext cx="8064896" cy="95945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Todos são crentes conscientes do infinito e da eternidade</a:t>
          </a:r>
          <a:endParaRPr lang="pt-PT" sz="1900" kern="1200" dirty="0"/>
        </a:p>
      </dsp:txBody>
      <dsp:txXfrm>
        <a:off x="1708924" y="0"/>
        <a:ext cx="6355971" cy="959450"/>
      </dsp:txXfrm>
    </dsp:sp>
    <dsp:sp modelId="{B21F5237-CDE2-2C43-8DA9-399F5DA74B23}">
      <dsp:nvSpPr>
        <dsp:cNvPr id="0" name=""/>
        <dsp:cNvSpPr/>
      </dsp:nvSpPr>
      <dsp:spPr>
        <a:xfrm>
          <a:off x="76532" y="180073"/>
          <a:ext cx="1651803" cy="599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9E593-FFC3-C747-BF2F-19977B99CFED}">
      <dsp:nvSpPr>
        <dsp:cNvPr id="0" name=""/>
        <dsp:cNvSpPr/>
      </dsp:nvSpPr>
      <dsp:spPr>
        <a:xfrm>
          <a:off x="0" y="1055395"/>
          <a:ext cx="8064896" cy="95945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Sofrimento de Deus </a:t>
          </a:r>
          <a:r>
            <a:rPr lang="pt-PT" sz="1900" b="1" kern="1200" dirty="0" smtClean="0"/>
            <a:t>pelos seus filhos como um pai ou uma mãe: </a:t>
          </a:r>
          <a:r>
            <a:rPr lang="pt-PT" sz="1900" kern="1200" dirty="0" smtClean="0"/>
            <a:t> </a:t>
          </a:r>
          <a:r>
            <a:rPr lang="pt-PT" sz="1900" b="1" kern="1200" dirty="0" smtClean="0"/>
            <a:t>quando crescem são livres</a:t>
          </a:r>
          <a:endParaRPr lang="pt-PT" sz="1900" kern="1200" dirty="0"/>
        </a:p>
      </dsp:txBody>
      <dsp:txXfrm>
        <a:off x="1708924" y="1055395"/>
        <a:ext cx="6355971" cy="959450"/>
      </dsp:txXfrm>
    </dsp:sp>
    <dsp:sp modelId="{9B1A16E3-25E3-F946-A661-564097029331}">
      <dsp:nvSpPr>
        <dsp:cNvPr id="0" name=""/>
        <dsp:cNvSpPr/>
      </dsp:nvSpPr>
      <dsp:spPr>
        <a:xfrm>
          <a:off x="95945" y="1151340"/>
          <a:ext cx="1612979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5000" b="-1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109F1-E8FC-544B-8DE3-EBF2C62C0D46}">
      <dsp:nvSpPr>
        <dsp:cNvPr id="0" name=""/>
        <dsp:cNvSpPr/>
      </dsp:nvSpPr>
      <dsp:spPr>
        <a:xfrm>
          <a:off x="0" y="2110790"/>
          <a:ext cx="8064896" cy="95945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Impossibilidade de demonstrar de forma evidente a existência de Deus não implica</a:t>
          </a:r>
          <a:r>
            <a:rPr lang="pt-PT" sz="1900" kern="1200" dirty="0" smtClean="0"/>
            <a:t>  </a:t>
          </a:r>
          <a:r>
            <a:rPr lang="pt-PT" sz="1900" b="1" kern="1200" dirty="0" smtClean="0"/>
            <a:t>que não haja razões que sustentem a fé na sua existência</a:t>
          </a:r>
          <a:endParaRPr lang="pt-PT" sz="1900" kern="1200" dirty="0"/>
        </a:p>
      </dsp:txBody>
      <dsp:txXfrm>
        <a:off x="1708924" y="2110790"/>
        <a:ext cx="6355971" cy="959450"/>
      </dsp:txXfrm>
    </dsp:sp>
    <dsp:sp modelId="{864BAFBA-2C56-D947-A926-20B998DC9AA3}">
      <dsp:nvSpPr>
        <dsp:cNvPr id="0" name=""/>
        <dsp:cNvSpPr/>
      </dsp:nvSpPr>
      <dsp:spPr>
        <a:xfrm>
          <a:off x="95945" y="2206735"/>
          <a:ext cx="1612979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7000" b="-1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BC3E4-5E61-C54C-AABD-6ED80336F75B}">
      <dsp:nvSpPr>
        <dsp:cNvPr id="0" name=""/>
        <dsp:cNvSpPr/>
      </dsp:nvSpPr>
      <dsp:spPr>
        <a:xfrm>
          <a:off x="0" y="3166186"/>
          <a:ext cx="8064896" cy="95945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Deus não é nenhuma hipótese absurda e irracional</a:t>
          </a:r>
          <a:endParaRPr lang="pt-PT" sz="1900" kern="1200" dirty="0"/>
        </a:p>
      </dsp:txBody>
      <dsp:txXfrm>
        <a:off x="1708924" y="3166186"/>
        <a:ext cx="6355971" cy="959450"/>
      </dsp:txXfrm>
    </dsp:sp>
    <dsp:sp modelId="{54E8A093-D8C8-6A4C-B050-F668270EA3D7}">
      <dsp:nvSpPr>
        <dsp:cNvPr id="0" name=""/>
        <dsp:cNvSpPr/>
      </dsp:nvSpPr>
      <dsp:spPr>
        <a:xfrm>
          <a:off x="95945" y="3262131"/>
          <a:ext cx="1612979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5000" b="-1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1B758-9213-A94B-B93B-CB2373760CA5}">
      <dsp:nvSpPr>
        <dsp:cNvPr id="0" name=""/>
        <dsp:cNvSpPr/>
      </dsp:nvSpPr>
      <dsp:spPr>
        <a:xfrm>
          <a:off x="0" y="4221581"/>
          <a:ext cx="8064896" cy="95945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smtClean="0"/>
            <a:t>Alguém que existe para além do universo não se confunde com nenhum objeto no mundo</a:t>
          </a:r>
          <a:endParaRPr lang="pt-PT" sz="1900" kern="1200" dirty="0"/>
        </a:p>
      </dsp:txBody>
      <dsp:txXfrm>
        <a:off x="1708924" y="4221581"/>
        <a:ext cx="6355971" cy="959450"/>
      </dsp:txXfrm>
    </dsp:sp>
    <dsp:sp modelId="{2929DCCC-624B-9D46-9384-6877E9BE3AC6}">
      <dsp:nvSpPr>
        <dsp:cNvPr id="0" name=""/>
        <dsp:cNvSpPr/>
      </dsp:nvSpPr>
      <dsp:spPr>
        <a:xfrm>
          <a:off x="95945" y="4317526"/>
          <a:ext cx="1612979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45000" b="-1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1325E1-E70E-9546-8D6B-C2D62159FE14}">
      <dsp:nvSpPr>
        <dsp:cNvPr id="0" name=""/>
        <dsp:cNvSpPr/>
      </dsp:nvSpPr>
      <dsp:spPr>
        <a:xfrm>
          <a:off x="0" y="0"/>
          <a:ext cx="7992888" cy="9461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Se o compreendêssemos deixaria de ser Deus: método da ciência ou telescópio</a:t>
          </a:r>
          <a:endParaRPr lang="pt-PT" sz="2300" kern="1200" dirty="0"/>
        </a:p>
      </dsp:txBody>
      <dsp:txXfrm>
        <a:off x="1693190" y="0"/>
        <a:ext cx="6299697" cy="946124"/>
      </dsp:txXfrm>
    </dsp:sp>
    <dsp:sp modelId="{F1F63A5F-6185-D848-912F-FB36AD79DE7A}">
      <dsp:nvSpPr>
        <dsp:cNvPr id="0" name=""/>
        <dsp:cNvSpPr/>
      </dsp:nvSpPr>
      <dsp:spPr>
        <a:xfrm>
          <a:off x="94612" y="94612"/>
          <a:ext cx="1598577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36B8BF-3FBB-884D-9E32-73524536EA2C}">
      <dsp:nvSpPr>
        <dsp:cNvPr id="0" name=""/>
        <dsp:cNvSpPr/>
      </dsp:nvSpPr>
      <dsp:spPr>
        <a:xfrm>
          <a:off x="0" y="1040737"/>
          <a:ext cx="7992888" cy="9461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Não o manipulamos: o infinito – presença de Deus por todo o lado</a:t>
          </a:r>
          <a:endParaRPr lang="pt-PT" sz="2300" kern="1200" dirty="0"/>
        </a:p>
      </dsp:txBody>
      <dsp:txXfrm>
        <a:off x="1693190" y="1040737"/>
        <a:ext cx="6299697" cy="946124"/>
      </dsp:txXfrm>
    </dsp:sp>
    <dsp:sp modelId="{5BCBB5BD-AB40-1C42-A95C-239B821B1051}">
      <dsp:nvSpPr>
        <dsp:cNvPr id="0" name=""/>
        <dsp:cNvSpPr/>
      </dsp:nvSpPr>
      <dsp:spPr>
        <a:xfrm>
          <a:off x="94612" y="1135349"/>
          <a:ext cx="1598577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6BA7FD-F406-B345-BF6C-2B1724489981}">
      <dsp:nvSpPr>
        <dsp:cNvPr id="0" name=""/>
        <dsp:cNvSpPr/>
      </dsp:nvSpPr>
      <dsp:spPr>
        <a:xfrm>
          <a:off x="0" y="2081474"/>
          <a:ext cx="7992888" cy="9461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Mistério Absoluto / Mas há razões para acreditar nele: sentido último/Não surgiu por acaso</a:t>
          </a:r>
          <a:endParaRPr lang="pt-PT" sz="2300" kern="1200" dirty="0"/>
        </a:p>
      </dsp:txBody>
      <dsp:txXfrm>
        <a:off x="1693190" y="2081474"/>
        <a:ext cx="6299697" cy="946124"/>
      </dsp:txXfrm>
    </dsp:sp>
    <dsp:sp modelId="{BC454029-3502-E64A-ACF0-6CA30F2F31B3}">
      <dsp:nvSpPr>
        <dsp:cNvPr id="0" name=""/>
        <dsp:cNvSpPr/>
      </dsp:nvSpPr>
      <dsp:spPr>
        <a:xfrm>
          <a:off x="94612" y="2176086"/>
          <a:ext cx="1598577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412026-8885-3643-9DD0-D17BE41780E9}">
      <dsp:nvSpPr>
        <dsp:cNvPr id="0" name=""/>
        <dsp:cNvSpPr/>
      </dsp:nvSpPr>
      <dsp:spPr>
        <a:xfrm>
          <a:off x="0" y="3122211"/>
          <a:ext cx="7992888" cy="9461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Complexo e ação de um ser infinito e inteligente</a:t>
          </a:r>
          <a:endParaRPr lang="pt-PT" sz="2300" kern="1200" dirty="0"/>
        </a:p>
      </dsp:txBody>
      <dsp:txXfrm>
        <a:off x="1693190" y="3122211"/>
        <a:ext cx="6299697" cy="946124"/>
      </dsp:txXfrm>
    </dsp:sp>
    <dsp:sp modelId="{8BD924F2-8C18-4545-95FC-2CD82A70C0EB}">
      <dsp:nvSpPr>
        <dsp:cNvPr id="0" name=""/>
        <dsp:cNvSpPr/>
      </dsp:nvSpPr>
      <dsp:spPr>
        <a:xfrm>
          <a:off x="94612" y="3216823"/>
          <a:ext cx="1598577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653BE-6BB9-154E-A2E9-FEE31437C76A}">
      <dsp:nvSpPr>
        <dsp:cNvPr id="0" name=""/>
        <dsp:cNvSpPr/>
      </dsp:nvSpPr>
      <dsp:spPr>
        <a:xfrm>
          <a:off x="0" y="4162948"/>
          <a:ext cx="7992888" cy="94612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Se não existir os valores são relativos e à mercê de caprichos</a:t>
          </a:r>
          <a:endParaRPr lang="pt-PT" sz="2300" kern="1200" dirty="0"/>
        </a:p>
      </dsp:txBody>
      <dsp:txXfrm>
        <a:off x="1693190" y="4162948"/>
        <a:ext cx="6299697" cy="946124"/>
      </dsp:txXfrm>
    </dsp:sp>
    <dsp:sp modelId="{5ECC99C2-6AFC-BF42-8E2A-42195DF5EB54}">
      <dsp:nvSpPr>
        <dsp:cNvPr id="0" name=""/>
        <dsp:cNvSpPr/>
      </dsp:nvSpPr>
      <dsp:spPr>
        <a:xfrm>
          <a:off x="94612" y="4257560"/>
          <a:ext cx="1598577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3E8A-F68F-4856-A657-EDEE5D3F56D0}" type="datetimeFigureOut">
              <a:rPr lang="pt-PT" smtClean="0"/>
              <a:pPr/>
              <a:t>05-02-2012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B836-E542-40B6-A917-7EB9EB8A976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7326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448272"/>
          </a:xfrm>
        </p:spPr>
        <p:txBody>
          <a:bodyPr>
            <a:noAutofit/>
          </a:bodyPr>
          <a:lstStyle/>
          <a:p>
            <a:pPr algn="r"/>
            <a: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  <a:t>Deus, o grande mistério. </a:t>
            </a:r>
            <a:r>
              <a:rPr lang="pt-PT" sz="44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PT" sz="44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t-PT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7544" y="116632"/>
            <a:ext cx="8352928" cy="1152128"/>
            <a:chOff x="1043608" y="606425"/>
            <a:chExt cx="7704855" cy="958850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1939136" y="606425"/>
              <a:ext cx="6809327" cy="958850"/>
              <a:chOff x="2535" y="837"/>
              <a:chExt cx="8150" cy="1628"/>
            </a:xfrm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535" y="1050"/>
                <a:ext cx="3825" cy="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Universidade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Portuguesa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Centro Regional de </a:t>
                </a:r>
                <a:r>
                  <a:rPr kumimoji="0" lang="pt-PT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BragaAno</a:t>
                </a: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 Lectivo </a:t>
                </a:r>
                <a:r>
                  <a:rPr kumimoji="0" lang="pt-PT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2011/2012</a:t>
                </a:r>
                <a:endParaRPr kumimoji="0" lang="pt-P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ＭＳ Ｐゴシック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Faculdade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de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Teologia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Mestrado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em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Ciências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Religiosas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Especialização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: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Educação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Moral 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kumimoji="0" lang="pt-P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6135" y="837"/>
                <a:ext cx="4550" cy="1628"/>
                <a:chOff x="6135" y="837"/>
                <a:chExt cx="4550" cy="1628"/>
              </a:xfrm>
            </p:grpSpPr>
            <p:grpSp>
              <p:nvGrpSpPr>
                <p:cNvPr id="9" name="Group 6"/>
                <p:cNvGrpSpPr>
                  <a:grpSpLocks/>
                </p:cNvGrpSpPr>
                <p:nvPr/>
              </p:nvGrpSpPr>
              <p:grpSpPr bwMode="auto">
                <a:xfrm>
                  <a:off x="6135" y="837"/>
                  <a:ext cx="4550" cy="1628"/>
                  <a:chOff x="6135" y="837"/>
                  <a:chExt cx="4550" cy="1628"/>
                </a:xfrm>
              </p:grpSpPr>
              <p:pic>
                <p:nvPicPr>
                  <p:cNvPr id="1031" name="Picture 7" descr="drfsanches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57" y="837"/>
                    <a:ext cx="1628" cy="162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35" y="1050"/>
                    <a:ext cx="3900" cy="1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Agrupamento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de </a:t>
                    </a: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Escolas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Dr. Francisco</a:t>
                    </a:r>
                    <a:r>
                      <a: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</a:t>
                    </a:r>
                    <a:r>
                      <a:rPr kumimoji="0" lang="en-US" sz="9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Sanches</a:t>
                    </a:r>
                    <a:endParaRPr kumimoji="0" lang="en-US" sz="9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ＭＳ Ｐゴシック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Prática de Ensino Supervisionada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Instituto Superior de Ciências Religiosas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6225" y="1133"/>
                  <a:ext cx="1" cy="98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pic>
          <p:nvPicPr>
            <p:cNvPr id="24" name="Picture 23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8" y="692696"/>
              <a:ext cx="885123" cy="843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Rectangle 25"/>
          <p:cNvSpPr/>
          <p:nvPr/>
        </p:nvSpPr>
        <p:spPr>
          <a:xfrm>
            <a:off x="5940152" y="4437112"/>
            <a:ext cx="228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9º ano Turma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3568" y="2204864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Unidade </a:t>
            </a:r>
            <a:r>
              <a:rPr lang="pt-PT" sz="2400" b="1" dirty="0" smtClean="0"/>
              <a:t>2 </a:t>
            </a:r>
            <a:endParaRPr lang="pt-PT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6165304"/>
            <a:ext cx="7697947" cy="276999"/>
            <a:chOff x="539552" y="6165304"/>
            <a:chExt cx="7697947" cy="276999"/>
          </a:xfrm>
        </p:grpSpPr>
        <p:sp>
          <p:nvSpPr>
            <p:cNvPr id="28" name="TextBox 27"/>
            <p:cNvSpPr txBox="1"/>
            <p:nvPr/>
          </p:nvSpPr>
          <p:spPr>
            <a:xfrm>
              <a:off x="6856415" y="6165304"/>
              <a:ext cx="138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1200" dirty="0" smtClean="0"/>
                <a:t> Fevereiro de 2012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6165304"/>
              <a:ext cx="178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dirty="0" err="1" smtClean="0"/>
                <a:t>Hermenigildo</a:t>
              </a:r>
              <a:r>
                <a:rPr lang="pt-PT" sz="1200" dirty="0" smtClean="0"/>
                <a:t> Encarnação</a:t>
              </a:r>
              <a:endParaRPr lang="pt-PT" sz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apezoid 23"/>
          <p:cNvSpPr/>
          <p:nvPr/>
        </p:nvSpPr>
        <p:spPr>
          <a:xfrm>
            <a:off x="755576" y="548680"/>
            <a:ext cx="7704856" cy="6309320"/>
          </a:xfrm>
          <a:prstGeom prst="trapezoid">
            <a:avLst/>
          </a:prstGeom>
          <a:noFill/>
          <a:effectLst>
            <a:outerShdw blurRad="50800" dist="25400" dir="12120000" algn="bl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A questão  da existência  de Deus</a:t>
            </a:r>
          </a:p>
          <a:p>
            <a:pPr marL="457200" indent="-342900"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O ser humano é religioso 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 A questão do Ateísmo e as várias formas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O que é ser um Agnóstico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  O que significa Teísmo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A questão da Adesão Confiante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Deus como mistério  absoluto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Fé: crer e acreditar como um processo pessoal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Responsabilidade de cada um pelo seu próximo</a:t>
            </a:r>
          </a:p>
          <a:p>
            <a:pPr algn="ctr">
              <a:lnSpc>
                <a:spcPct val="130000"/>
              </a:lnSpc>
              <a:buFont typeface="Wingdings" charset="2"/>
              <a:buChar char="v"/>
            </a:pPr>
            <a:r>
              <a:rPr lang="pt-PT" sz="2000" b="1" dirty="0">
                <a:solidFill>
                  <a:schemeClr val="tx1"/>
                </a:solidFill>
              </a:rPr>
              <a:t>As dúvidas não excluem a fé religiosa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7" name="TextBox 6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1" name="Picture 10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3600400" cy="504056"/>
          </a:xfrm>
        </p:spPr>
        <p:txBody>
          <a:bodyPr>
            <a:noAutofit/>
          </a:bodyPr>
          <a:lstStyle/>
          <a:p>
            <a:pPr algn="ctr"/>
            <a:r>
              <a:rPr lang="pt-PT" sz="2400" b="1" dirty="0" smtClean="0">
                <a:solidFill>
                  <a:srgbClr val="900000"/>
                </a:solidFill>
              </a:rPr>
              <a:t>5- Recapitulando</a:t>
            </a:r>
            <a:endParaRPr lang="pt-PT" sz="2400" b="1" dirty="0">
              <a:solidFill>
                <a:srgbClr val="9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41490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PT" sz="2400" b="1" dirty="0" smtClean="0"/>
          </a:p>
        </p:txBody>
      </p:sp>
      <p:pic>
        <p:nvPicPr>
          <p:cNvPr id="22" name="Picture 21" descr="slice7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33542"/>
            <a:ext cx="3384376" cy="2458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slicce4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80928"/>
            <a:ext cx="295678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deu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26">
            <a:off x="-52318" y="482234"/>
            <a:ext cx="2820167" cy="2102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ben-heine-pencil-18_large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" y="2708920"/>
            <a:ext cx="2831976" cy="2642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37962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336704" cy="706090"/>
          </a:xfrm>
        </p:spPr>
        <p:txBody>
          <a:bodyPr>
            <a:noAutofit/>
          </a:bodyPr>
          <a:lstStyle/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Entrega do Trabalho / Reflexão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358584" cy="4824536"/>
          </a:xfrm>
        </p:spPr>
        <p:txBody>
          <a:bodyPr>
            <a:noAutofit/>
          </a:bodyPr>
          <a:lstStyle/>
          <a:p>
            <a:pPr marL="628650" indent="-514350"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 </a:t>
            </a:r>
          </a:p>
          <a:p>
            <a:pPr marL="114300" indent="0" algn="ctr">
              <a:buNone/>
            </a:pPr>
            <a:endParaRPr lang="pt-PT" sz="2000" b="1" dirty="0" smtClean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1. Um pequeno trabalho sobre : Um dos temas de uma aula</a:t>
            </a:r>
          </a:p>
          <a:p>
            <a:pPr algn="ctr"/>
            <a:r>
              <a:rPr lang="pt-PT" sz="2000" dirty="0" smtClean="0">
                <a:solidFill>
                  <a:srgbClr val="000000"/>
                </a:solidFill>
              </a:rPr>
              <a:t>Modalidade: Individual ou grupos de 2.</a:t>
            </a:r>
          </a:p>
          <a:p>
            <a:pPr algn="ctr"/>
            <a:r>
              <a:rPr lang="pt-PT" sz="2000" dirty="0" smtClean="0">
                <a:solidFill>
                  <a:srgbClr val="000000"/>
                </a:solidFill>
              </a:rPr>
              <a:t>Formato:  À v/ escolha e criatividade…novas tecnologias.</a:t>
            </a:r>
          </a:p>
          <a:p>
            <a:pPr marL="114300" indent="0" algn="ctr">
              <a:buNone/>
            </a:pPr>
            <a:endParaRPr lang="pt-PT" sz="2000" b="1" dirty="0" smtClean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2.  Ficha avaliativa da lecionação da unidade pelos alunos / turma</a:t>
            </a:r>
          </a:p>
          <a:p>
            <a:pPr algn="ctr">
              <a:buNone/>
            </a:pPr>
            <a:r>
              <a:rPr lang="pt-PT" sz="2000" b="1" dirty="0" smtClean="0">
                <a:solidFill>
                  <a:srgbClr val="000000"/>
                </a:solidFill>
              </a:rPr>
              <a:t>                     </a:t>
            </a:r>
          </a:p>
          <a:p>
            <a:pPr algn="ctr">
              <a:buNone/>
            </a:pPr>
            <a:r>
              <a:rPr lang="pt-PT" sz="2000" b="1" i="1" dirty="0">
                <a:solidFill>
                  <a:srgbClr val="000000"/>
                </a:solidFill>
              </a:rPr>
              <a:t>Sumário : </a:t>
            </a:r>
          </a:p>
          <a:p>
            <a:pPr algn="ctr">
              <a:buNone/>
            </a:pPr>
            <a:r>
              <a:rPr lang="pt-PT" sz="2000" dirty="0" smtClean="0">
                <a:solidFill>
                  <a:srgbClr val="000000"/>
                </a:solidFill>
              </a:rPr>
              <a:t>A questão da existência de Deus</a:t>
            </a:r>
          </a:p>
          <a:p>
            <a:pPr algn="ctr">
              <a:buNone/>
            </a:pPr>
            <a:r>
              <a:rPr lang="pt-PT" sz="2000" dirty="0" smtClean="0">
                <a:solidFill>
                  <a:srgbClr val="000000"/>
                </a:solidFill>
              </a:rPr>
              <a:t>O ateísmo, o agnosticismo e o teísmo (adesão confiante)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21488" y="6165304"/>
              <a:ext cx="11160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loud_question_mark.jpg"/>
          <p:cNvPicPr>
            <a:picLocks noChangeAspect="1"/>
          </p:cNvPicPr>
          <p:nvPr/>
        </p:nvPicPr>
        <p:blipFill>
          <a:blip r:embed="rId2" cstate="print">
            <a:alphaModFix amt="3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1205136"/>
            <a:ext cx="8136904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7920880" cy="5256584"/>
          </a:xfrm>
        </p:spPr>
        <p:txBody>
          <a:bodyPr>
            <a:noAutofit/>
          </a:bodyPr>
          <a:lstStyle/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1ª- A questão de Deus: O ser humano é religioso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    Ateísmo, Agnosticismo, e Teísmo (adesão confiante)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2ª- Representações da divindade no politeísmo: Egito, Grécia e nos Romanos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3ª- Deus na Bíblia: A.T, Monoteísmo, Tetragrama –YHWH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    O Deus de Jesus Cristo. E as várias representações de Deus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4ª- Representação de Deus na arte: grandeza e mistério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        Deus protetor e amigo. Messias o rosto de Deus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    Solidariedade e fraternidade: S. Vicente de Paulo + A.S. Mendes + João XXIII</a:t>
            </a:r>
          </a:p>
          <a:p>
            <a:pPr marL="571500" indent="-457200" algn="just">
              <a:lnSpc>
                <a:spcPct val="150000"/>
              </a:lnSpc>
              <a:buNone/>
            </a:pPr>
            <a:endParaRPr lang="pt-PT" sz="2000" b="1" dirty="0" smtClean="0"/>
          </a:p>
          <a:p>
            <a:pPr algn="just">
              <a:lnSpc>
                <a:spcPct val="150000"/>
              </a:lnSpc>
            </a:pPr>
            <a:endParaRPr lang="pt-PT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53548" y="6165304"/>
              <a:ext cx="10839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4320480" cy="562074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Flash temático das 4 aulas</a:t>
            </a:r>
            <a:endParaRPr lang="pt-PT" sz="2400" b="1" dirty="0">
              <a:solidFill>
                <a:srgbClr val="900000"/>
              </a:solidFill>
            </a:endParaRPr>
          </a:p>
        </p:txBody>
      </p:sp>
      <p:pic>
        <p:nvPicPr>
          <p:cNvPr id="2" name="Picture 1" descr="cloud_question_ma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136904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4954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[9].pn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784976" cy="630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120680" cy="648072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1- A questão da existência de Deus </a:t>
            </a:r>
            <a:endParaRPr lang="pt-PT" sz="2400" b="1" dirty="0">
              <a:solidFill>
                <a:srgbClr val="9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836712"/>
            <a:ext cx="8064896" cy="547260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/>
              <a:t> </a:t>
            </a:r>
            <a:r>
              <a:rPr lang="pt-PT" sz="1800" b="1" dirty="0" smtClean="0"/>
              <a:t>Questão humana fundamental: o sentido de si mesmo e da sua vida</a:t>
            </a:r>
            <a:endParaRPr lang="pt-PT" sz="1400" b="1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Procura do transcendente e da divindade do sagrado: universal</a:t>
            </a:r>
            <a:endParaRPr lang="pt-PT" sz="1400" b="1" dirty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 O ser humano é religioso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As 3 perguntas</a:t>
            </a:r>
            <a:r>
              <a:rPr lang="pt-PT" sz="1400" b="1" dirty="0" smtClean="0"/>
              <a:t> </a:t>
            </a:r>
            <a:r>
              <a:rPr lang="pt-PT" sz="1800" b="1" dirty="0" smtClean="0"/>
              <a:t>a sobre a origem das coisas: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 Quem sou? De onde venho?  Para vou?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Qual o destino último da realidade?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Faz sentido a vida perante a morte?</a:t>
            </a:r>
            <a:endParaRPr lang="pt-PT" sz="1400" b="1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 Podemos esperar o triunfo do bem sobre o mal?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Deus origem primeira e fim último: </a:t>
            </a:r>
            <a:r>
              <a:rPr lang="pt-PT" sz="1200" b="1" dirty="0" smtClean="0"/>
              <a:t>bondade sem limites, fonte de esperança de felicidade eterna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endParaRPr lang="pt-PT" sz="1800" b="1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b="1" dirty="0" smtClean="0"/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pt-PT" sz="2400" b="1" dirty="0" smtClean="0"/>
              <a:t> </a:t>
            </a:r>
            <a:endParaRPr lang="pt-PT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2" name="Picture 11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7" name="Picture 6" descr="image[9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7920880" cy="584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12160" y="1052736"/>
            <a:ext cx="2304256" cy="2760307"/>
            <a:chOff x="5868144" y="404664"/>
            <a:chExt cx="1584176" cy="2112235"/>
          </a:xfrm>
        </p:grpSpPr>
        <p:pic>
          <p:nvPicPr>
            <p:cNvPr id="17" name="Picture 16" descr="ateismo-agnosticoateu-download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404664"/>
              <a:ext cx="1584176" cy="211223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rot="16200000">
              <a:off x="6597660" y="1331332"/>
              <a:ext cx="14927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>
                  <a:solidFill>
                    <a:srgbClr val="BFBFBF"/>
                  </a:solidFill>
                </a:rPr>
                <a:t>http</a:t>
              </a:r>
              <a:r>
                <a:rPr lang="pt-PT" sz="800" dirty="0">
                  <a:solidFill>
                    <a:srgbClr val="BFBFBF"/>
                  </a:solidFill>
                </a:rPr>
                <a:t>://</a:t>
              </a:r>
              <a:r>
                <a:rPr lang="pt-PT" sz="800" dirty="0" err="1" smtClean="0">
                  <a:solidFill>
                    <a:srgbClr val="BFBFBF"/>
                  </a:solidFill>
                </a:rPr>
                <a:t>www.jornallivre.com.br</a:t>
              </a:r>
              <a:endParaRPr lang="pt-PT" sz="800" dirty="0">
                <a:solidFill>
                  <a:srgbClr val="BFBFBF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20000" cy="504056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2- Deus existe?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592122"/>
            <a:ext cx="8273175" cy="4969900"/>
            <a:chOff x="-209295" y="1700808"/>
            <a:chExt cx="8273175" cy="4969900"/>
          </a:xfrm>
        </p:grpSpPr>
        <p:pic>
          <p:nvPicPr>
            <p:cNvPr id="16" name="Picture 15" descr="IMA1.jpg"/>
            <p:cNvPicPr>
              <a:picLocks noChangeAspect="1"/>
            </p:cNvPicPr>
            <p:nvPr/>
          </p:nvPicPr>
          <p:blipFill>
            <a:blip r:embed="rId5" cstate="print">
              <a:alphaModFix amt="61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829342" y="3379368"/>
              <a:ext cx="252703" cy="63299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2627784" y="1700808"/>
              <a:ext cx="54360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2400" b="1" dirty="0" smtClean="0"/>
                <a:t> </a:t>
              </a:r>
              <a:endParaRPr lang="pt-PT" sz="2400" b="1" dirty="0"/>
            </a:p>
            <a:p>
              <a:pPr marL="114300" indent="0" algn="ctr">
                <a:buNone/>
              </a:pPr>
              <a:endParaRPr lang="pt-PT" sz="2400" b="1" dirty="0"/>
            </a:p>
          </p:txBody>
        </p:sp>
      </p:grpSp>
      <p:sp>
        <p:nvSpPr>
          <p:cNvPr id="19" name="Marcador de Posição de Conteúdo 18"/>
          <p:cNvSpPr>
            <a:spLocks noGrp="1"/>
          </p:cNvSpPr>
          <p:nvPr>
            <p:ph idx="1"/>
          </p:nvPr>
        </p:nvSpPr>
        <p:spPr>
          <a:xfrm>
            <a:off x="0" y="1124744"/>
            <a:ext cx="6372200" cy="252028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pt-PT" sz="2000" b="1" dirty="0" smtClean="0"/>
              <a:t>Ateísmo:</a:t>
            </a:r>
            <a:r>
              <a:rPr lang="pt-PT" sz="1800" dirty="0" smtClean="0"/>
              <a:t> </a:t>
            </a:r>
          </a:p>
          <a:p>
            <a:pPr marL="114300" indent="0" algn="ctr">
              <a:buNone/>
            </a:pPr>
            <a:r>
              <a:rPr lang="pt-PT" sz="1800" b="1" dirty="0" smtClean="0"/>
              <a:t>posição filosófica que nega a existência de Deus ou divindade</a:t>
            </a:r>
          </a:p>
          <a:p>
            <a:pPr marL="114300" indent="0" algn="ctr">
              <a:buNone/>
            </a:pPr>
            <a:r>
              <a:rPr lang="pt-PT" sz="1800" dirty="0" smtClean="0"/>
              <a:t>                 a + </a:t>
            </a:r>
            <a:r>
              <a:rPr lang="pt-PT" sz="1800" dirty="0" err="1" smtClean="0"/>
              <a:t>theos</a:t>
            </a:r>
            <a:r>
              <a:rPr lang="pt-PT" sz="1800" dirty="0" smtClean="0"/>
              <a:t> = negação sem Deus</a:t>
            </a:r>
          </a:p>
          <a:p>
            <a:pPr algn="ctr"/>
            <a:endParaRPr lang="pt-PT" sz="1800" dirty="0" smtClean="0"/>
          </a:p>
          <a:p>
            <a:pPr marL="114300" indent="0">
              <a:buNone/>
            </a:pPr>
            <a:endParaRPr lang="pt-PT" sz="1800" dirty="0" smtClean="0"/>
          </a:p>
          <a:p>
            <a:pPr marL="114300" indent="0" algn="ctr">
              <a:buNone/>
            </a:pPr>
            <a:r>
              <a:rPr lang="pt-PT" sz="1800" b="1" dirty="0" smtClean="0"/>
              <a:t>1- Teórico:</a:t>
            </a:r>
            <a:r>
              <a:rPr lang="pt-PT" sz="1800" dirty="0" smtClean="0"/>
              <a:t>  </a:t>
            </a:r>
            <a:r>
              <a:rPr lang="pt-PT" sz="1800" b="1" dirty="0" smtClean="0"/>
              <a:t>Afirmação categórica “Deus não existe”</a:t>
            </a:r>
          </a:p>
          <a:p>
            <a:pPr marL="114300" indent="0" algn="ctr">
              <a:buNone/>
            </a:pPr>
            <a:r>
              <a:rPr lang="pt-PT" sz="1800" dirty="0" smtClean="0"/>
              <a:t>    </a:t>
            </a:r>
            <a:r>
              <a:rPr lang="pt-PT" sz="1600" b="1" dirty="0" err="1" smtClean="0"/>
              <a:t>Conceção</a:t>
            </a:r>
            <a:r>
              <a:rPr lang="pt-PT" sz="1600" b="1" dirty="0" smtClean="0"/>
              <a:t> materialista </a:t>
            </a:r>
            <a:endParaRPr lang="pt-PT" sz="1800" dirty="0"/>
          </a:p>
          <a:p>
            <a:pPr marL="114300" indent="0" algn="ctr">
              <a:buNone/>
            </a:pPr>
            <a:r>
              <a:rPr lang="pt-PT" sz="1800" dirty="0" smtClean="0"/>
              <a:t> </a:t>
            </a:r>
            <a:r>
              <a:rPr lang="pt-PT" sz="1400" dirty="0" smtClean="0"/>
              <a:t>nada há além do que se pode observar: mundo material não há provas científicas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7504" y="4005064"/>
            <a:ext cx="8280920" cy="2304256"/>
            <a:chOff x="470236" y="3573016"/>
            <a:chExt cx="7411440" cy="2304256"/>
          </a:xfrm>
        </p:grpSpPr>
        <p:sp>
          <p:nvSpPr>
            <p:cNvPr id="24" name="Round Single Corner Rectangle 23"/>
            <p:cNvSpPr/>
            <p:nvPr/>
          </p:nvSpPr>
          <p:spPr>
            <a:xfrm>
              <a:off x="539552" y="3573016"/>
              <a:ext cx="7272808" cy="2304256"/>
            </a:xfrm>
            <a:prstGeom prst="round1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0236" y="3789040"/>
              <a:ext cx="74114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0">
                <a:buNone/>
              </a:pPr>
              <a:r>
                <a:rPr lang="pt-PT" sz="1400" b="1" dirty="0"/>
                <a:t>Schopenhauer:</a:t>
              </a:r>
              <a:r>
                <a:rPr lang="pt-PT" sz="1400" dirty="0"/>
                <a:t>  sofrimento incompatível com Deus: pessimista</a:t>
              </a:r>
            </a:p>
            <a:p>
              <a:pPr marL="114300" indent="0">
                <a:buNone/>
              </a:pPr>
              <a:r>
                <a:rPr lang="pt-PT" sz="1400" b="1" dirty="0" smtClean="0"/>
                <a:t>Sartre</a:t>
              </a:r>
              <a:r>
                <a:rPr lang="pt-PT" sz="1400" b="1" dirty="0"/>
                <a:t>: </a:t>
              </a:r>
              <a:r>
                <a:rPr lang="pt-PT" sz="1400" dirty="0"/>
                <a:t>A vida absurda: morte e sofrimento, não há necessidade de Deus</a:t>
              </a:r>
            </a:p>
            <a:p>
              <a:pPr marL="114300" indent="0">
                <a:buNone/>
              </a:pPr>
              <a:r>
                <a:rPr lang="pt-PT" sz="1400" b="1" dirty="0"/>
                <a:t>Freud</a:t>
              </a:r>
              <a:r>
                <a:rPr lang="pt-PT" sz="1400" dirty="0"/>
                <a:t>: Deus é a projeção dos nossos desejos</a:t>
              </a:r>
            </a:p>
            <a:p>
              <a:pPr marL="114300" indent="0">
                <a:buNone/>
              </a:pPr>
              <a:r>
                <a:rPr lang="pt-PT" sz="1400" b="1" dirty="0"/>
                <a:t>Epicuro</a:t>
              </a:r>
              <a:r>
                <a:rPr lang="pt-PT" sz="1400" dirty="0"/>
                <a:t> (século I a.C.  Filósofo grego): não se pode prever o mal, logo não é omnipotente</a:t>
              </a:r>
            </a:p>
            <a:p>
              <a:pPr marL="114300" indent="0">
                <a:buNone/>
              </a:pPr>
              <a:r>
                <a:rPr lang="pt-PT" sz="1400" b="1" dirty="0"/>
                <a:t>Nietzsche</a:t>
              </a:r>
              <a:r>
                <a:rPr lang="pt-PT" sz="1400" dirty="0"/>
                <a:t>:  Instrumento de fuga diante a tragédia humana /Declarou a morte de Deus na Civilização Ocidental</a:t>
              </a:r>
            </a:p>
            <a:p>
              <a:pPr marL="114300" indent="0">
                <a:buNone/>
              </a:pPr>
              <a:r>
                <a:rPr lang="pt-PT" sz="1400" b="1" dirty="0"/>
                <a:t>Saramago: </a:t>
              </a:r>
              <a:r>
                <a:rPr lang="pt-PT" sz="1400" dirty="0"/>
                <a:t>Não sou um total ateu, tento encontrar um sinal mas não encontro</a:t>
              </a:r>
            </a:p>
            <a:p>
              <a:pPr marL="114300" indent="0">
                <a:buNone/>
              </a:pPr>
              <a:r>
                <a:rPr lang="pt-PT" sz="1400" b="1" dirty="0"/>
                <a:t>Marx</a:t>
              </a:r>
              <a:r>
                <a:rPr lang="pt-PT" sz="1400" dirty="0"/>
                <a:t>: Religião o ópio do povo</a:t>
              </a:r>
            </a:p>
          </p:txBody>
        </p:sp>
      </p:grpSp>
      <p:pic>
        <p:nvPicPr>
          <p:cNvPr id="12" name="Picture 11" descr="epicuro.bmp"/>
          <p:cNvPicPr>
            <a:picLocks noChangeAspect="1"/>
          </p:cNvPicPr>
          <p:nvPr/>
        </p:nvPicPr>
        <p:blipFill>
          <a:blip r:embed="rId6" cstate="print">
            <a:alphaModFix amt="7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619268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eus existe.bmp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064896" cy="5387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1590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91680" y="2276872"/>
            <a:ext cx="5544616" cy="4680520"/>
            <a:chOff x="2032000" y="1206500"/>
            <a:chExt cx="5080000" cy="4814208"/>
          </a:xfrm>
        </p:grpSpPr>
        <p:pic>
          <p:nvPicPr>
            <p:cNvPr id="23" name="Picture 22" descr="ateismo-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1206500"/>
              <a:ext cx="5080000" cy="4445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771800" y="5805264"/>
              <a:ext cx="17389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>
                  <a:solidFill>
                    <a:srgbClr val="7F7F7F"/>
                  </a:solidFill>
                </a:rPr>
                <a:t>rededejovensieadampf.blogspot.com</a:t>
              </a:r>
              <a:endParaRPr lang="pt-PT" sz="800" dirty="0">
                <a:solidFill>
                  <a:srgbClr val="7F7F7F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20000" cy="504056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2- Deus existe?...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592122"/>
            <a:ext cx="8273175" cy="4969900"/>
            <a:chOff x="-209295" y="1700808"/>
            <a:chExt cx="8273175" cy="4969900"/>
          </a:xfrm>
        </p:grpSpPr>
        <p:pic>
          <p:nvPicPr>
            <p:cNvPr id="16" name="Picture 15" descr="IMA1.jpg"/>
            <p:cNvPicPr>
              <a:picLocks noChangeAspect="1"/>
            </p:cNvPicPr>
            <p:nvPr/>
          </p:nvPicPr>
          <p:blipFill>
            <a:blip r:embed="rId5" cstate="print">
              <a:alphaModFix amt="61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829342" y="3379368"/>
              <a:ext cx="252703" cy="63299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2627784" y="1700808"/>
              <a:ext cx="54360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2400" b="1" dirty="0" smtClean="0"/>
                <a:t> </a:t>
              </a:r>
              <a:endParaRPr lang="pt-PT" sz="2400" b="1" dirty="0"/>
            </a:p>
            <a:p>
              <a:pPr marL="114300" indent="0" algn="ctr">
                <a:buNone/>
              </a:pPr>
              <a:endParaRPr lang="pt-PT" sz="2400" b="1" dirty="0"/>
            </a:p>
          </p:txBody>
        </p:sp>
      </p:grpSp>
      <p:sp>
        <p:nvSpPr>
          <p:cNvPr id="19" name="Marcador de Posição de Conteúdo 18"/>
          <p:cNvSpPr>
            <a:spLocks noGrp="1"/>
          </p:cNvSpPr>
          <p:nvPr>
            <p:ph idx="1"/>
          </p:nvPr>
        </p:nvSpPr>
        <p:spPr>
          <a:xfrm>
            <a:off x="251520" y="980728"/>
            <a:ext cx="7992888" cy="129614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PT" sz="1600" b="1" dirty="0" smtClean="0"/>
              <a:t>2- Prático</a:t>
            </a:r>
            <a:r>
              <a:rPr lang="pt-PT" sz="1600" dirty="0" smtClean="0"/>
              <a:t>:     </a:t>
            </a:r>
          </a:p>
          <a:p>
            <a:pPr marL="114300" indent="0" algn="ctr">
              <a:buNone/>
            </a:pPr>
            <a:r>
              <a:rPr lang="pt-PT" sz="1600" b="1" i="1" dirty="0" smtClean="0"/>
              <a:t>As pessoas vivem sem qualquer referência a Deus, indiferentes ao sobrenatural</a:t>
            </a:r>
          </a:p>
          <a:p>
            <a:pPr marL="114300" indent="0" algn="ctr">
              <a:buNone/>
            </a:pPr>
            <a:r>
              <a:rPr lang="pt-PT" sz="1600" b="1" i="1" dirty="0" smtClean="0"/>
              <a:t>                            Vivem como se Deus não existisse.</a:t>
            </a:r>
          </a:p>
          <a:p>
            <a:pPr marL="114300" indent="0" algn="ctr">
              <a:buNone/>
            </a:pPr>
            <a:r>
              <a:rPr lang="pt-PT" sz="1600" b="1" i="1" dirty="0" smtClean="0"/>
              <a:t>                         Não se interessam por essas questões</a:t>
            </a:r>
            <a:endParaRPr lang="pt-PT" sz="1600" b="1" i="1" dirty="0"/>
          </a:p>
        </p:txBody>
      </p:sp>
      <p:pic>
        <p:nvPicPr>
          <p:cNvPr id="3" name="Picture 2" descr="matancados-inocentes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6840760" cy="442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85368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87624" y="980728"/>
            <a:ext cx="6552728" cy="4968552"/>
            <a:chOff x="1187624" y="980728"/>
            <a:chExt cx="6552728" cy="4968552"/>
          </a:xfrm>
        </p:grpSpPr>
        <p:sp>
          <p:nvSpPr>
            <p:cNvPr id="32" name="Regular Pentagon 31"/>
            <p:cNvSpPr/>
            <p:nvPr/>
          </p:nvSpPr>
          <p:spPr>
            <a:xfrm>
              <a:off x="1187624" y="980728"/>
              <a:ext cx="6552728" cy="4968552"/>
            </a:xfrm>
            <a:prstGeom prst="pentagon">
              <a:avLst/>
            </a:prstGeom>
            <a:solidFill>
              <a:schemeClr val="accent1">
                <a:alpha val="74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indent="0" algn="ctr">
                <a:buNone/>
              </a:pPr>
              <a:endParaRPr lang="pt-PT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59632" y="3068960"/>
              <a:ext cx="63367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0" algn="ctr">
                <a:buNone/>
              </a:pPr>
              <a:r>
                <a:rPr lang="pt-PT" sz="2000" b="1" dirty="0"/>
                <a:t>Agnosticismo</a:t>
              </a:r>
              <a:r>
                <a:rPr lang="pt-PT" dirty="0"/>
                <a:t> = desconhecimento</a:t>
              </a:r>
            </a:p>
            <a:p>
              <a:pPr marL="114300" indent="0" algn="ctr">
                <a:buNone/>
              </a:pPr>
              <a:r>
                <a:rPr lang="pt-PT" dirty="0"/>
                <a:t> Palavra </a:t>
              </a:r>
              <a:r>
                <a:rPr lang="pt-PT" b="1" dirty="0"/>
                <a:t>grega</a:t>
              </a:r>
              <a:r>
                <a:rPr lang="pt-PT" dirty="0"/>
                <a:t>: (a) = negação + (gnose) = conhecimento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2736304" cy="634082"/>
          </a:xfrm>
        </p:spPr>
        <p:txBody>
          <a:bodyPr/>
          <a:lstStyle/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2- Deus existe?...</a:t>
            </a:r>
            <a:endParaRPr lang="pt-PT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5" name="Picture 4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10" name="TextBox 9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899592" y="980728"/>
            <a:ext cx="2829148" cy="22406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Teoria filosófica</a:t>
            </a:r>
            <a:r>
              <a:rPr lang="pt-PT" sz="1600" dirty="0"/>
              <a:t> </a:t>
            </a:r>
            <a:endParaRPr lang="pt-PT" sz="1600" dirty="0" smtClean="0"/>
          </a:p>
          <a:p>
            <a:pPr algn="ctr"/>
            <a:r>
              <a:rPr lang="pt-PT" sz="1600" dirty="0" smtClean="0"/>
              <a:t>que </a:t>
            </a:r>
            <a:r>
              <a:rPr lang="pt-PT" sz="1600" dirty="0"/>
              <a:t>afirma a impossibilidade de o ser </a:t>
            </a:r>
            <a:r>
              <a:rPr lang="pt-PT" sz="1600" dirty="0" smtClean="0"/>
              <a:t>humano conhecer </a:t>
            </a:r>
            <a:r>
              <a:rPr lang="pt-PT" sz="1600" dirty="0"/>
              <a:t>Deus: impossível pronunciar-se sobre  a sua existência</a:t>
            </a:r>
          </a:p>
        </p:txBody>
      </p:sp>
      <p:sp>
        <p:nvSpPr>
          <p:cNvPr id="28" name="Oval 27"/>
          <p:cNvSpPr/>
          <p:nvPr/>
        </p:nvSpPr>
        <p:spPr>
          <a:xfrm>
            <a:off x="5292080" y="1052736"/>
            <a:ext cx="2736304" cy="1880592"/>
          </a:xfrm>
          <a:prstGeom prst="ellipse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Deus encontra-se para além </a:t>
            </a:r>
            <a:r>
              <a:rPr lang="pt-PT" sz="1600" dirty="0"/>
              <a:t>dos métodos empíricos da comprovação científica.</a:t>
            </a:r>
          </a:p>
        </p:txBody>
      </p:sp>
      <p:sp>
        <p:nvSpPr>
          <p:cNvPr id="29" name="Oval 28"/>
          <p:cNvSpPr/>
          <p:nvPr/>
        </p:nvSpPr>
        <p:spPr>
          <a:xfrm>
            <a:off x="251520" y="3789040"/>
            <a:ext cx="2736304" cy="20966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Opõe-se ao Ateísmo </a:t>
            </a:r>
            <a:r>
              <a:rPr lang="pt-PT" sz="1600" dirty="0"/>
              <a:t>porque não encontra razões para negar pura e simplesmente a existência de Deus.</a:t>
            </a:r>
          </a:p>
        </p:txBody>
      </p:sp>
      <p:sp>
        <p:nvSpPr>
          <p:cNvPr id="31" name="Oval 30"/>
          <p:cNvSpPr/>
          <p:nvPr/>
        </p:nvSpPr>
        <p:spPr>
          <a:xfrm>
            <a:off x="6372200" y="4077072"/>
            <a:ext cx="2160240" cy="1952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pt-PT" sz="1600" b="1" dirty="0"/>
              <a:t>Atitude </a:t>
            </a:r>
            <a:r>
              <a:rPr lang="pt-PT" sz="1600" b="1" dirty="0" smtClean="0"/>
              <a:t>cética</a:t>
            </a:r>
          </a:p>
          <a:p>
            <a:pPr marL="114300" indent="0" algn="ctr">
              <a:buNone/>
            </a:pPr>
            <a:r>
              <a:rPr lang="pt-PT" sz="1600" b="1" dirty="0" smtClean="0"/>
              <a:t> </a:t>
            </a:r>
            <a:r>
              <a:rPr lang="pt-PT" sz="1600" dirty="0"/>
              <a:t>a dúvida leva a suspender o juízo acerca de Deus</a:t>
            </a:r>
          </a:p>
        </p:txBody>
      </p:sp>
      <p:sp>
        <p:nvSpPr>
          <p:cNvPr id="30" name="Oval 29"/>
          <p:cNvSpPr/>
          <p:nvPr/>
        </p:nvSpPr>
        <p:spPr>
          <a:xfrm>
            <a:off x="3275856" y="4365104"/>
            <a:ext cx="2664296" cy="22406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Opõe-se ao Teísmo</a:t>
            </a:r>
            <a:r>
              <a:rPr lang="pt-PT" sz="1600" dirty="0" smtClean="0"/>
              <a:t>:</a:t>
            </a:r>
          </a:p>
          <a:p>
            <a:pPr algn="ctr"/>
            <a:r>
              <a:rPr lang="pt-PT" sz="1600" dirty="0" smtClean="0"/>
              <a:t> </a:t>
            </a:r>
            <a:r>
              <a:rPr lang="pt-PT" sz="1600" dirty="0"/>
              <a:t>este  crê na existência de um Deus pessoal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5536" y="260648"/>
            <a:ext cx="7848872" cy="6597352"/>
            <a:chOff x="1714500" y="571500"/>
            <a:chExt cx="5715000" cy="5715000"/>
          </a:xfrm>
        </p:grpSpPr>
        <p:pic>
          <p:nvPicPr>
            <p:cNvPr id="36" name="Picture 35" descr="agnosticismo-39035-traduzido[5]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571500"/>
              <a:ext cx="5715000" cy="57150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5400000">
              <a:off x="6628244" y="2020828"/>
              <a:ext cx="12875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>
                  <a:solidFill>
                    <a:schemeClr val="bg1">
                      <a:lumMod val="75000"/>
                    </a:schemeClr>
                  </a:solidFill>
                </a:rPr>
                <a:t>conphissoes.blogspot.com</a:t>
              </a:r>
              <a:endParaRPr lang="pt-PT" sz="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6946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2818656" cy="706090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3- Adesão confiante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2149560"/>
              </p:ext>
            </p:extLst>
          </p:nvPr>
        </p:nvGraphicFramePr>
        <p:xfrm>
          <a:off x="179512" y="119675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77063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2818656" cy="706090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3- Adesão confiante</a:t>
            </a:r>
            <a:endParaRPr lang="pt-PT" sz="2400" b="1" dirty="0">
              <a:solidFill>
                <a:srgbClr val="9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5645268"/>
              </p:ext>
            </p:extLst>
          </p:nvPr>
        </p:nvGraphicFramePr>
        <p:xfrm>
          <a:off x="179512" y="1268760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eus-natureza.jpg"/>
          <p:cNvPicPr>
            <a:picLocks noChangeAspect="1"/>
          </p:cNvPicPr>
          <p:nvPr/>
        </p:nvPicPr>
        <p:blipFill>
          <a:blip r:embed="rId2" cstate="print">
            <a:alphaModFix amt="3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920880" cy="57246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4258816" cy="634082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4 – Adesão Confiante: crente</a:t>
            </a:r>
            <a:endParaRPr lang="pt-PT" sz="2400" b="1" dirty="0">
              <a:solidFill>
                <a:srgbClr val="9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4735565"/>
          </a:xfrm>
        </p:spPr>
        <p:txBody>
          <a:bodyPr>
            <a:noAutofit/>
          </a:bodyPr>
          <a:lstStyle/>
          <a:p>
            <a:pPr algn="ctr"/>
            <a:r>
              <a:rPr lang="pt-PT" sz="1800" b="1" dirty="0" smtClean="0"/>
              <a:t>Convite a crer em Deus que pode garantir a justiça para além da morte e sentido para o sofrimento</a:t>
            </a:r>
          </a:p>
          <a:p>
            <a:pPr marL="114300" indent="0" algn="ctr">
              <a:buNone/>
            </a:pPr>
            <a:endParaRPr lang="pt-PT" sz="1800" b="1" dirty="0" smtClean="0"/>
          </a:p>
          <a:p>
            <a:pPr algn="ctr"/>
            <a:r>
              <a:rPr lang="pt-PT" sz="1800" b="1" dirty="0" smtClean="0"/>
              <a:t>Experiência de finitude: vida humana ultrapassa a ultima realidade</a:t>
            </a:r>
          </a:p>
          <a:p>
            <a:pPr algn="ctr"/>
            <a:endParaRPr lang="pt-PT" sz="1800" b="1" dirty="0" smtClean="0"/>
          </a:p>
          <a:p>
            <a:pPr algn="ctr"/>
            <a:r>
              <a:rPr lang="pt-PT" sz="1800" b="1" dirty="0" smtClean="0"/>
              <a:t>Fé: confiança e acreditar em Deus dá um significado definitivo</a:t>
            </a:r>
          </a:p>
          <a:p>
            <a:pPr marL="114300" indent="0" algn="ctr">
              <a:buNone/>
            </a:pPr>
            <a:endParaRPr lang="pt-PT" sz="1800" b="1" dirty="0" smtClean="0"/>
          </a:p>
          <a:p>
            <a:pPr algn="ctr"/>
            <a:r>
              <a:rPr lang="pt-PT" sz="1800" b="1" dirty="0" err="1" smtClean="0"/>
              <a:t>Garaudy</a:t>
            </a:r>
            <a:r>
              <a:rPr lang="pt-PT" sz="1800" b="1" dirty="0" smtClean="0"/>
              <a:t>: Temos necessidade de Deus</a:t>
            </a:r>
          </a:p>
          <a:p>
            <a:pPr marL="114300" indent="0" algn="ctr">
              <a:buNone/>
            </a:pPr>
            <a:r>
              <a:rPr lang="pt-PT" sz="1800" b="1" dirty="0" smtClean="0"/>
              <a:t>  Dá sentido + criou-nos à sua imagem: Dom</a:t>
            </a:r>
          </a:p>
          <a:p>
            <a:pPr marL="114300" indent="0" algn="ctr">
              <a:buNone/>
            </a:pPr>
            <a:endParaRPr lang="pt-PT" sz="1800" b="1" dirty="0" smtClean="0"/>
          </a:p>
          <a:p>
            <a:pPr algn="ctr"/>
            <a:r>
              <a:rPr lang="pt-PT" sz="1800" b="1" dirty="0" smtClean="0"/>
              <a:t>Conhecimento de Deus como processo pessoal de procura sincera da verdade</a:t>
            </a:r>
          </a:p>
          <a:p>
            <a:pPr marL="114300" indent="0" algn="ctr">
              <a:buNone/>
            </a:pPr>
            <a:endParaRPr lang="pt-PT" sz="1800" b="1" dirty="0" smtClean="0"/>
          </a:p>
          <a:p>
            <a:pPr algn="ctr"/>
            <a:r>
              <a:rPr lang="pt-PT" sz="1800" b="1" dirty="0" smtClean="0"/>
              <a:t>Duvidas: Mal ausência de bem</a:t>
            </a:r>
            <a:r>
              <a:rPr lang="pt-PT" sz="1800" b="1" dirty="0"/>
              <a:t>/</a:t>
            </a:r>
            <a:r>
              <a:rPr lang="pt-PT" sz="1800" b="1" dirty="0" smtClean="0"/>
              <a:t>frio ausência de calor /Escuridão ausência de luz</a:t>
            </a:r>
          </a:p>
          <a:p>
            <a:pPr algn="ctr"/>
            <a:r>
              <a:rPr lang="pt-PT" sz="1800" b="1" dirty="0" smtClean="0"/>
              <a:t>Fé religiosa e as dúvidas não se excluem</a:t>
            </a:r>
          </a:p>
          <a:p>
            <a:pPr marL="114300" indent="0" algn="ctr">
              <a:buNone/>
            </a:pPr>
            <a:endParaRPr lang="pt-PT" sz="1800" b="1" dirty="0" smtClean="0"/>
          </a:p>
          <a:p>
            <a:pPr algn="ctr"/>
            <a:r>
              <a:rPr lang="pt-PT" sz="1800" b="1" dirty="0" smtClean="0"/>
              <a:t>E as nossas experiências?!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13" name="Picture 12" descr="deus-natureza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7920880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deu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1340768"/>
            <a:ext cx="4572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1507</TotalTime>
  <Words>1061</Words>
  <Application>Microsoft Office PowerPoint</Application>
  <PresentationFormat>Apresentação no Ecrã (4:3)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Adjacency</vt:lpstr>
      <vt:lpstr>Deus, o grande mistério.  </vt:lpstr>
      <vt:lpstr>Flash temático das 4 aulas</vt:lpstr>
      <vt:lpstr>1- A questão da existência de Deus </vt:lpstr>
      <vt:lpstr>2- Deus existe?</vt:lpstr>
      <vt:lpstr>2- Deus existe?...</vt:lpstr>
      <vt:lpstr>2- Deus existe?...</vt:lpstr>
      <vt:lpstr>3- Adesão confiante</vt:lpstr>
      <vt:lpstr>3- Adesão confiante</vt:lpstr>
      <vt:lpstr>4 – Adesão Confiante: crente</vt:lpstr>
      <vt:lpstr>5- Recapitulando</vt:lpstr>
      <vt:lpstr>6- Entrega do Trabalho / Reflexão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hp</cp:lastModifiedBy>
  <cp:revision>74</cp:revision>
  <dcterms:created xsi:type="dcterms:W3CDTF">2011-10-12T10:47:50Z</dcterms:created>
  <dcterms:modified xsi:type="dcterms:W3CDTF">2012-02-05T17:13:09Z</dcterms:modified>
</cp:coreProperties>
</file>